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99" r:id="rId9"/>
    <p:sldId id="260" r:id="rId10"/>
    <p:sldId id="261" r:id="rId11"/>
    <p:sldId id="262" r:id="rId12"/>
    <p:sldId id="263" r:id="rId13"/>
    <p:sldId id="264" r:id="rId14"/>
    <p:sldId id="331" r:id="rId15"/>
    <p:sldId id="302" r:id="rId16"/>
    <p:sldId id="294" r:id="rId17"/>
    <p:sldId id="298" r:id="rId18"/>
    <p:sldId id="295" r:id="rId19"/>
    <p:sldId id="293" r:id="rId20"/>
    <p:sldId id="303" r:id="rId21"/>
    <p:sldId id="333" r:id="rId22"/>
    <p:sldId id="300" r:id="rId23"/>
    <p:sldId id="301" r:id="rId24"/>
    <p:sldId id="332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종현" initials="종" lastIdx="1" clrIdx="0">
    <p:extLst>
      <p:ext uri="{19B8F6BF-5375-455C-9EA6-DF929625EA0E}">
        <p15:presenceInfo xmlns:p15="http://schemas.microsoft.com/office/powerpoint/2012/main" userId="종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CC88B-CA82-4DC3-B727-C6F54056EDA4}" v="195" dt="2020-05-12T01:32:32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3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7E0CC88B-CA82-4DC3-B727-C6F54056EDA4}"/>
    <pc:docChg chg="undo custSel addSld modSld sldOrd">
      <pc:chgData name="종현" userId="04821729-14ff-45e1-8ecf-fb9aa59cdb5f" providerId="ADAL" clId="{7E0CC88B-CA82-4DC3-B727-C6F54056EDA4}" dt="2020-05-12T01:32:32.808" v="2683" actId="20577"/>
      <pc:docMkLst>
        <pc:docMk/>
      </pc:docMkLst>
      <pc:sldChg chg="modSp mod">
        <pc:chgData name="종현" userId="04821729-14ff-45e1-8ecf-fb9aa59cdb5f" providerId="ADAL" clId="{7E0CC88B-CA82-4DC3-B727-C6F54056EDA4}" dt="2020-05-11T05:44:01.209" v="2220" actId="20577"/>
        <pc:sldMkLst>
          <pc:docMk/>
          <pc:sldMk cId="806594584" sldId="256"/>
        </pc:sldMkLst>
        <pc:spChg chg="mod">
          <ac:chgData name="종현" userId="04821729-14ff-45e1-8ecf-fb9aa59cdb5f" providerId="ADAL" clId="{7E0CC88B-CA82-4DC3-B727-C6F54056EDA4}" dt="2020-05-11T05:44:01.209" v="2220" actId="20577"/>
          <ac:spMkLst>
            <pc:docMk/>
            <pc:sldMk cId="806594584" sldId="256"/>
            <ac:spMk id="2" creationId="{0DB7C2DF-50AE-4732-97C3-446CDCBD0F40}"/>
          </ac:spMkLst>
        </pc:spChg>
      </pc:sldChg>
      <pc:sldChg chg="addSp delSp modSp new mod">
        <pc:chgData name="종현" userId="04821729-14ff-45e1-8ecf-fb9aa59cdb5f" providerId="ADAL" clId="{7E0CC88B-CA82-4DC3-B727-C6F54056EDA4}" dt="2020-05-11T05:30:12.960" v="1913"/>
        <pc:sldMkLst>
          <pc:docMk/>
          <pc:sldMk cId="3573628158" sldId="257"/>
        </pc:sldMkLst>
        <pc:spChg chg="mod">
          <ac:chgData name="종현" userId="04821729-14ff-45e1-8ecf-fb9aa59cdb5f" providerId="ADAL" clId="{7E0CC88B-CA82-4DC3-B727-C6F54056EDA4}" dt="2020-05-10T03:01:22.550" v="106" actId="1076"/>
          <ac:spMkLst>
            <pc:docMk/>
            <pc:sldMk cId="3573628158" sldId="257"/>
            <ac:spMk id="2" creationId="{2467F302-C7B5-4C8B-B181-325A0266FB39}"/>
          </ac:spMkLst>
        </pc:spChg>
        <pc:spChg chg="del">
          <ac:chgData name="종현" userId="04821729-14ff-45e1-8ecf-fb9aa59cdb5f" providerId="ADAL" clId="{7E0CC88B-CA82-4DC3-B727-C6F54056EDA4}" dt="2020-05-10T02:58:18.553" v="71" actId="478"/>
          <ac:spMkLst>
            <pc:docMk/>
            <pc:sldMk cId="3573628158" sldId="257"/>
            <ac:spMk id="3" creationId="{948B4CF9-946C-4B10-B48C-7C26E6A7A1E7}"/>
          </ac:spMkLst>
        </pc:spChg>
        <pc:spChg chg="mod">
          <ac:chgData name="종현" userId="04821729-14ff-45e1-8ecf-fb9aa59cdb5f" providerId="ADAL" clId="{7E0CC88B-CA82-4DC3-B727-C6F54056EDA4}" dt="2020-05-10T02:58:28.023" v="73" actId="1076"/>
          <ac:spMkLst>
            <pc:docMk/>
            <pc:sldMk cId="3573628158" sldId="257"/>
            <ac:spMk id="9" creationId="{D8DC6AE1-80FE-43DC-B6FB-A66F60E8AFF8}"/>
          </ac:spMkLst>
        </pc:spChg>
        <pc:spChg chg="mod">
          <ac:chgData name="종현" userId="04821729-14ff-45e1-8ecf-fb9aa59cdb5f" providerId="ADAL" clId="{7E0CC88B-CA82-4DC3-B727-C6F54056EDA4}" dt="2020-05-11T05:30:12.960" v="1913"/>
          <ac:spMkLst>
            <pc:docMk/>
            <pc:sldMk cId="3573628158" sldId="257"/>
            <ac:spMk id="10" creationId="{305D0CCF-6519-4A8C-A750-5C9FF7FD35C4}"/>
          </ac:spMkLst>
        </pc:spChg>
        <pc:spChg chg="mod">
          <ac:chgData name="종현" userId="04821729-14ff-45e1-8ecf-fb9aa59cdb5f" providerId="ADAL" clId="{7E0CC88B-CA82-4DC3-B727-C6F54056EDA4}" dt="2020-05-10T02:58:47.544" v="102" actId="1076"/>
          <ac:spMkLst>
            <pc:docMk/>
            <pc:sldMk cId="3573628158" sldId="257"/>
            <ac:spMk id="11" creationId="{A6416FBD-BB5E-4B53-A81E-CEFEE873F604}"/>
          </ac:spMkLst>
        </pc:spChg>
        <pc:spChg chg="mod">
          <ac:chgData name="종현" userId="04821729-14ff-45e1-8ecf-fb9aa59cdb5f" providerId="ADAL" clId="{7E0CC88B-CA82-4DC3-B727-C6F54056EDA4}" dt="2020-05-11T05:30:01.982" v="1885"/>
          <ac:spMkLst>
            <pc:docMk/>
            <pc:sldMk cId="3573628158" sldId="257"/>
            <ac:spMk id="12" creationId="{81A54F94-F289-4EB4-867F-DA5C191F1760}"/>
          </ac:spMkLst>
        </pc:spChg>
        <pc:grpChg chg="add mod">
          <ac:chgData name="종현" userId="04821729-14ff-45e1-8ecf-fb9aa59cdb5f" providerId="ADAL" clId="{7E0CC88B-CA82-4DC3-B727-C6F54056EDA4}" dt="2020-05-10T03:01:18.559" v="105" actId="1076"/>
          <ac:grpSpMkLst>
            <pc:docMk/>
            <pc:sldMk cId="3573628158" sldId="257"/>
            <ac:grpSpMk id="4" creationId="{7F91039D-5FD7-4832-8D58-BB16BBE55510}"/>
          </ac:grpSpMkLst>
        </pc:grpChg>
        <pc:picChg chg="mod">
          <ac:chgData name="종현" userId="04821729-14ff-45e1-8ecf-fb9aa59cdb5f" providerId="ADAL" clId="{7E0CC88B-CA82-4DC3-B727-C6F54056EDA4}" dt="2020-05-10T02:58:00.135" v="68"/>
          <ac:picMkLst>
            <pc:docMk/>
            <pc:sldMk cId="3573628158" sldId="257"/>
            <ac:picMk id="5" creationId="{487D1B12-63FD-43E4-8737-0B304E749C1A}"/>
          </ac:picMkLst>
        </pc:picChg>
        <pc:picChg chg="mod">
          <ac:chgData name="종현" userId="04821729-14ff-45e1-8ecf-fb9aa59cdb5f" providerId="ADAL" clId="{7E0CC88B-CA82-4DC3-B727-C6F54056EDA4}" dt="2020-05-10T02:58:00.135" v="68"/>
          <ac:picMkLst>
            <pc:docMk/>
            <pc:sldMk cId="3573628158" sldId="257"/>
            <ac:picMk id="6" creationId="{0E878BFF-9DB2-4A7B-A000-B030A686F580}"/>
          </ac:picMkLst>
        </pc:picChg>
        <pc:picChg chg="mod">
          <ac:chgData name="종현" userId="04821729-14ff-45e1-8ecf-fb9aa59cdb5f" providerId="ADAL" clId="{7E0CC88B-CA82-4DC3-B727-C6F54056EDA4}" dt="2020-05-10T02:58:00.135" v="68"/>
          <ac:picMkLst>
            <pc:docMk/>
            <pc:sldMk cId="3573628158" sldId="257"/>
            <ac:picMk id="7" creationId="{8142F212-8779-4198-84BF-588E0F0CF7D5}"/>
          </ac:picMkLst>
        </pc:picChg>
        <pc:picChg chg="mod">
          <ac:chgData name="종현" userId="04821729-14ff-45e1-8ecf-fb9aa59cdb5f" providerId="ADAL" clId="{7E0CC88B-CA82-4DC3-B727-C6F54056EDA4}" dt="2020-05-10T02:58:00.135" v="68"/>
          <ac:picMkLst>
            <pc:docMk/>
            <pc:sldMk cId="3573628158" sldId="257"/>
            <ac:picMk id="8" creationId="{627E79D8-1FCF-41CB-B596-0B594E7A3C1B}"/>
          </ac:picMkLst>
        </pc:picChg>
      </pc:sldChg>
      <pc:sldChg chg="addSp delSp modSp new mod">
        <pc:chgData name="종현" userId="04821729-14ff-45e1-8ecf-fb9aa59cdb5f" providerId="ADAL" clId="{7E0CC88B-CA82-4DC3-B727-C6F54056EDA4}" dt="2020-05-10T03:02:08.006" v="144" actId="1076"/>
        <pc:sldMkLst>
          <pc:docMk/>
          <pc:sldMk cId="1350089409" sldId="258"/>
        </pc:sldMkLst>
        <pc:spChg chg="mod">
          <ac:chgData name="종현" userId="04821729-14ff-45e1-8ecf-fb9aa59cdb5f" providerId="ADAL" clId="{7E0CC88B-CA82-4DC3-B727-C6F54056EDA4}" dt="2020-05-10T03:01:51.048" v="141" actId="20577"/>
          <ac:spMkLst>
            <pc:docMk/>
            <pc:sldMk cId="1350089409" sldId="258"/>
            <ac:spMk id="2" creationId="{9F329A64-52D4-42EB-A0E7-0F16815F9CDD}"/>
          </ac:spMkLst>
        </pc:spChg>
        <pc:spChg chg="del">
          <ac:chgData name="종현" userId="04821729-14ff-45e1-8ecf-fb9aa59cdb5f" providerId="ADAL" clId="{7E0CC88B-CA82-4DC3-B727-C6F54056EDA4}" dt="2020-05-10T03:01:57.345" v="142"/>
          <ac:spMkLst>
            <pc:docMk/>
            <pc:sldMk cId="1350089409" sldId="258"/>
            <ac:spMk id="3" creationId="{5691E71F-FF00-4315-851F-C9029F82B707}"/>
          </ac:spMkLst>
        </pc:spChg>
        <pc:picChg chg="add mod">
          <ac:chgData name="종현" userId="04821729-14ff-45e1-8ecf-fb9aa59cdb5f" providerId="ADAL" clId="{7E0CC88B-CA82-4DC3-B727-C6F54056EDA4}" dt="2020-05-10T03:02:08.006" v="144" actId="1076"/>
          <ac:picMkLst>
            <pc:docMk/>
            <pc:sldMk cId="1350089409" sldId="258"/>
            <ac:picMk id="5" creationId="{1545A300-0335-42FF-8705-A8CCC76C13DD}"/>
          </ac:picMkLst>
        </pc:picChg>
      </pc:sldChg>
      <pc:sldChg chg="addSp delSp modSp new mod">
        <pc:chgData name="종현" userId="04821729-14ff-45e1-8ecf-fb9aa59cdb5f" providerId="ADAL" clId="{7E0CC88B-CA82-4DC3-B727-C6F54056EDA4}" dt="2020-05-10T03:22:06.749" v="195" actId="14100"/>
        <pc:sldMkLst>
          <pc:docMk/>
          <pc:sldMk cId="4260200776" sldId="259"/>
        </pc:sldMkLst>
        <pc:spChg chg="mod">
          <ac:chgData name="종현" userId="04821729-14ff-45e1-8ecf-fb9aa59cdb5f" providerId="ADAL" clId="{7E0CC88B-CA82-4DC3-B727-C6F54056EDA4}" dt="2020-05-10T03:21:14.230" v="185"/>
          <ac:spMkLst>
            <pc:docMk/>
            <pc:sldMk cId="4260200776" sldId="259"/>
            <ac:spMk id="2" creationId="{8CCD8E28-C55C-4B04-B696-63E82CBFC742}"/>
          </ac:spMkLst>
        </pc:spChg>
        <pc:spChg chg="del">
          <ac:chgData name="종현" userId="04821729-14ff-45e1-8ecf-fb9aa59cdb5f" providerId="ADAL" clId="{7E0CC88B-CA82-4DC3-B727-C6F54056EDA4}" dt="2020-05-10T03:21:30.684" v="186"/>
          <ac:spMkLst>
            <pc:docMk/>
            <pc:sldMk cId="4260200776" sldId="259"/>
            <ac:spMk id="3" creationId="{B2FCD193-4305-4B98-AA41-18A6488EF417}"/>
          </ac:spMkLst>
        </pc:spChg>
        <pc:picChg chg="add mod modCrop">
          <ac:chgData name="종현" userId="04821729-14ff-45e1-8ecf-fb9aa59cdb5f" providerId="ADAL" clId="{7E0CC88B-CA82-4DC3-B727-C6F54056EDA4}" dt="2020-05-10T03:22:06.749" v="195" actId="14100"/>
          <ac:picMkLst>
            <pc:docMk/>
            <pc:sldMk cId="4260200776" sldId="259"/>
            <ac:picMk id="5" creationId="{2A00AF48-8714-49C5-BB18-21D29095BF5B}"/>
          </ac:picMkLst>
        </pc:picChg>
      </pc:sldChg>
      <pc:sldChg chg="addSp delSp modSp new mod">
        <pc:chgData name="종현" userId="04821729-14ff-45e1-8ecf-fb9aa59cdb5f" providerId="ADAL" clId="{7E0CC88B-CA82-4DC3-B727-C6F54056EDA4}" dt="2020-05-11T05:30:42.001" v="1932"/>
        <pc:sldMkLst>
          <pc:docMk/>
          <pc:sldMk cId="1495018988" sldId="260"/>
        </pc:sldMkLst>
        <pc:spChg chg="mod">
          <ac:chgData name="종현" userId="04821729-14ff-45e1-8ecf-fb9aa59cdb5f" providerId="ADAL" clId="{7E0CC88B-CA82-4DC3-B727-C6F54056EDA4}" dt="2020-05-11T05:30:42.001" v="1932"/>
          <ac:spMkLst>
            <pc:docMk/>
            <pc:sldMk cId="1495018988" sldId="260"/>
            <ac:spMk id="2" creationId="{261D5C69-C1D7-4FCB-996F-03D793B5430C}"/>
          </ac:spMkLst>
        </pc:spChg>
        <pc:spChg chg="del">
          <ac:chgData name="종현" userId="04821729-14ff-45e1-8ecf-fb9aa59cdb5f" providerId="ADAL" clId="{7E0CC88B-CA82-4DC3-B727-C6F54056EDA4}" dt="2020-05-10T03:24:33.535" v="330" actId="478"/>
          <ac:spMkLst>
            <pc:docMk/>
            <pc:sldMk cId="1495018988" sldId="260"/>
            <ac:spMk id="3" creationId="{45C29E29-CD94-4A6F-B00F-E479DE46B921}"/>
          </ac:spMkLst>
        </pc:spChg>
        <pc:spChg chg="add mod">
          <ac:chgData name="종현" userId="04821729-14ff-45e1-8ecf-fb9aa59cdb5f" providerId="ADAL" clId="{7E0CC88B-CA82-4DC3-B727-C6F54056EDA4}" dt="2020-05-10T03:26:09.943" v="462" actId="6549"/>
          <ac:spMkLst>
            <pc:docMk/>
            <pc:sldMk cId="1495018988" sldId="260"/>
            <ac:spMk id="6" creationId="{CBDBBF10-C7B8-44F5-B178-1B565FCD6CA9}"/>
          </ac:spMkLst>
        </pc:spChg>
        <pc:picChg chg="add mod">
          <ac:chgData name="종현" userId="04821729-14ff-45e1-8ecf-fb9aa59cdb5f" providerId="ADAL" clId="{7E0CC88B-CA82-4DC3-B727-C6F54056EDA4}" dt="2020-05-10T03:24:36.174" v="331"/>
          <ac:picMkLst>
            <pc:docMk/>
            <pc:sldMk cId="1495018988" sldId="260"/>
            <ac:picMk id="4" creationId="{EAD53D0B-9274-4B94-B32B-BBAC37AB1976}"/>
          </ac:picMkLst>
        </pc:picChg>
        <pc:picChg chg="add mod">
          <ac:chgData name="종현" userId="04821729-14ff-45e1-8ecf-fb9aa59cdb5f" providerId="ADAL" clId="{7E0CC88B-CA82-4DC3-B727-C6F54056EDA4}" dt="2020-05-10T03:24:36.174" v="331"/>
          <ac:picMkLst>
            <pc:docMk/>
            <pc:sldMk cId="1495018988" sldId="260"/>
            <ac:picMk id="5" creationId="{10A1FC91-6542-4540-86EF-2D735583A1BB}"/>
          </ac:picMkLst>
        </pc:picChg>
      </pc:sldChg>
      <pc:sldChg chg="addSp delSp modSp add mod">
        <pc:chgData name="종현" userId="04821729-14ff-45e1-8ecf-fb9aa59cdb5f" providerId="ADAL" clId="{7E0CC88B-CA82-4DC3-B727-C6F54056EDA4}" dt="2020-05-10T03:27:40.582" v="529" actId="20577"/>
        <pc:sldMkLst>
          <pc:docMk/>
          <pc:sldMk cId="4139891693" sldId="261"/>
        </pc:sldMkLst>
        <pc:spChg chg="mod">
          <ac:chgData name="종현" userId="04821729-14ff-45e1-8ecf-fb9aa59cdb5f" providerId="ADAL" clId="{7E0CC88B-CA82-4DC3-B727-C6F54056EDA4}" dt="2020-05-10T03:27:03.783" v="519" actId="6549"/>
          <ac:spMkLst>
            <pc:docMk/>
            <pc:sldMk cId="4139891693" sldId="261"/>
            <ac:spMk id="2" creationId="{261D5C69-C1D7-4FCB-996F-03D793B5430C}"/>
          </ac:spMkLst>
        </pc:spChg>
        <pc:spChg chg="mod">
          <ac:chgData name="종현" userId="04821729-14ff-45e1-8ecf-fb9aa59cdb5f" providerId="ADAL" clId="{7E0CC88B-CA82-4DC3-B727-C6F54056EDA4}" dt="2020-05-10T03:27:40.582" v="529" actId="20577"/>
          <ac:spMkLst>
            <pc:docMk/>
            <pc:sldMk cId="4139891693" sldId="261"/>
            <ac:spMk id="6" creationId="{CBDBBF10-C7B8-44F5-B178-1B565FCD6CA9}"/>
          </ac:spMkLst>
        </pc:spChg>
        <pc:spChg chg="add del mod">
          <ac:chgData name="종현" userId="04821729-14ff-45e1-8ecf-fb9aa59cdb5f" providerId="ADAL" clId="{7E0CC88B-CA82-4DC3-B727-C6F54056EDA4}" dt="2020-05-10T03:27:21.646" v="522" actId="478"/>
          <ac:spMkLst>
            <pc:docMk/>
            <pc:sldMk cId="4139891693" sldId="261"/>
            <ac:spMk id="7" creationId="{F6EE6C52-FDBB-4EF0-85A2-6A9545BA1525}"/>
          </ac:spMkLst>
        </pc:spChg>
        <pc:picChg chg="del">
          <ac:chgData name="종현" userId="04821729-14ff-45e1-8ecf-fb9aa59cdb5f" providerId="ADAL" clId="{7E0CC88B-CA82-4DC3-B727-C6F54056EDA4}" dt="2020-05-10T03:27:11.369" v="521" actId="478"/>
          <ac:picMkLst>
            <pc:docMk/>
            <pc:sldMk cId="4139891693" sldId="261"/>
            <ac:picMk id="4" creationId="{EAD53D0B-9274-4B94-B32B-BBAC37AB1976}"/>
          </ac:picMkLst>
        </pc:picChg>
        <pc:picChg chg="del">
          <ac:chgData name="종현" userId="04821729-14ff-45e1-8ecf-fb9aa59cdb5f" providerId="ADAL" clId="{7E0CC88B-CA82-4DC3-B727-C6F54056EDA4}" dt="2020-05-10T03:27:09.149" v="520" actId="478"/>
          <ac:picMkLst>
            <pc:docMk/>
            <pc:sldMk cId="4139891693" sldId="261"/>
            <ac:picMk id="5" creationId="{10A1FC91-6542-4540-86EF-2D735583A1BB}"/>
          </ac:picMkLst>
        </pc:picChg>
        <pc:picChg chg="add mod">
          <ac:chgData name="종현" userId="04821729-14ff-45e1-8ecf-fb9aa59cdb5f" providerId="ADAL" clId="{7E0CC88B-CA82-4DC3-B727-C6F54056EDA4}" dt="2020-05-10T03:27:24.198" v="523"/>
          <ac:picMkLst>
            <pc:docMk/>
            <pc:sldMk cId="4139891693" sldId="261"/>
            <ac:picMk id="8" creationId="{2C0B947E-DB27-4D44-987C-33844D5C3188}"/>
          </ac:picMkLst>
        </pc:picChg>
      </pc:sldChg>
      <pc:sldChg chg="addSp delSp modSp new mod">
        <pc:chgData name="종현" userId="04821729-14ff-45e1-8ecf-fb9aa59cdb5f" providerId="ADAL" clId="{7E0CC88B-CA82-4DC3-B727-C6F54056EDA4}" dt="2020-05-10T03:37:00.644" v="642" actId="1076"/>
        <pc:sldMkLst>
          <pc:docMk/>
          <pc:sldMk cId="2729869037" sldId="262"/>
        </pc:sldMkLst>
        <pc:spChg chg="mod">
          <ac:chgData name="종현" userId="04821729-14ff-45e1-8ecf-fb9aa59cdb5f" providerId="ADAL" clId="{7E0CC88B-CA82-4DC3-B727-C6F54056EDA4}" dt="2020-05-10T03:35:11.141" v="586" actId="14100"/>
          <ac:spMkLst>
            <pc:docMk/>
            <pc:sldMk cId="2729869037" sldId="262"/>
            <ac:spMk id="2" creationId="{ACF4F7D8-9F06-4533-8E3E-78979201AF47}"/>
          </ac:spMkLst>
        </pc:spChg>
        <pc:spChg chg="del mod">
          <ac:chgData name="종현" userId="04821729-14ff-45e1-8ecf-fb9aa59cdb5f" providerId="ADAL" clId="{7E0CC88B-CA82-4DC3-B727-C6F54056EDA4}" dt="2020-05-10T03:33:05.417" v="564"/>
          <ac:spMkLst>
            <pc:docMk/>
            <pc:sldMk cId="2729869037" sldId="262"/>
            <ac:spMk id="3" creationId="{BF3FE255-23C1-4AB7-9200-AC9183571771}"/>
          </ac:spMkLst>
        </pc:spChg>
        <pc:picChg chg="add mod">
          <ac:chgData name="종현" userId="04821729-14ff-45e1-8ecf-fb9aa59cdb5f" providerId="ADAL" clId="{7E0CC88B-CA82-4DC3-B727-C6F54056EDA4}" dt="2020-05-10T03:37:00.644" v="642" actId="1076"/>
          <ac:picMkLst>
            <pc:docMk/>
            <pc:sldMk cId="2729869037" sldId="262"/>
            <ac:picMk id="5" creationId="{C51F347D-6509-4F83-822D-79A25F5C259A}"/>
          </ac:picMkLst>
        </pc:picChg>
        <pc:picChg chg="add del mod">
          <ac:chgData name="종현" userId="04821729-14ff-45e1-8ecf-fb9aa59cdb5f" providerId="ADAL" clId="{7E0CC88B-CA82-4DC3-B727-C6F54056EDA4}" dt="2020-05-10T03:36:54.048" v="641" actId="21"/>
          <ac:picMkLst>
            <pc:docMk/>
            <pc:sldMk cId="2729869037" sldId="262"/>
            <ac:picMk id="6" creationId="{926D40C3-7725-424C-A555-1EFDD4FEF5EE}"/>
          </ac:picMkLst>
        </pc:picChg>
      </pc:sldChg>
      <pc:sldChg chg="addSp delSp modSp new mod">
        <pc:chgData name="종현" userId="04821729-14ff-45e1-8ecf-fb9aa59cdb5f" providerId="ADAL" clId="{7E0CC88B-CA82-4DC3-B727-C6F54056EDA4}" dt="2020-05-11T05:31:00.316" v="1943" actId="20577"/>
        <pc:sldMkLst>
          <pc:docMk/>
          <pc:sldMk cId="1442399414" sldId="263"/>
        </pc:sldMkLst>
        <pc:spChg chg="mod">
          <ac:chgData name="종현" userId="04821729-14ff-45e1-8ecf-fb9aa59cdb5f" providerId="ADAL" clId="{7E0CC88B-CA82-4DC3-B727-C6F54056EDA4}" dt="2020-05-11T05:31:00.316" v="1943" actId="20577"/>
          <ac:spMkLst>
            <pc:docMk/>
            <pc:sldMk cId="1442399414" sldId="263"/>
            <ac:spMk id="2" creationId="{AF55B14A-00A3-4B8C-A02C-AA546767F183}"/>
          </ac:spMkLst>
        </pc:spChg>
        <pc:spChg chg="del">
          <ac:chgData name="종현" userId="04821729-14ff-45e1-8ecf-fb9aa59cdb5f" providerId="ADAL" clId="{7E0CC88B-CA82-4DC3-B727-C6F54056EDA4}" dt="2020-05-10T03:37:05.462" v="643" actId="478"/>
          <ac:spMkLst>
            <pc:docMk/>
            <pc:sldMk cId="1442399414" sldId="263"/>
            <ac:spMk id="3" creationId="{BDB6D54D-1E83-4033-8AEA-72007D6CA2E6}"/>
          </ac:spMkLst>
        </pc:spChg>
        <pc:spChg chg="add mod">
          <ac:chgData name="종현" userId="04821729-14ff-45e1-8ecf-fb9aa59cdb5f" providerId="ADAL" clId="{7E0CC88B-CA82-4DC3-B727-C6F54056EDA4}" dt="2020-05-10T03:49:14.131" v="712" actId="1076"/>
          <ac:spMkLst>
            <pc:docMk/>
            <pc:sldMk cId="1442399414" sldId="263"/>
            <ac:spMk id="7" creationId="{73EDF1C7-80D0-4BE9-BF16-775F6BD5ACE5}"/>
          </ac:spMkLst>
        </pc:spChg>
        <pc:spChg chg="add mod">
          <ac:chgData name="종현" userId="04821729-14ff-45e1-8ecf-fb9aa59cdb5f" providerId="ADAL" clId="{7E0CC88B-CA82-4DC3-B727-C6F54056EDA4}" dt="2020-05-10T03:49:33.900" v="726"/>
          <ac:spMkLst>
            <pc:docMk/>
            <pc:sldMk cId="1442399414" sldId="263"/>
            <ac:spMk id="8" creationId="{879846FE-026E-454A-99BE-E2A13C00F8D7}"/>
          </ac:spMkLst>
        </pc:spChg>
        <pc:spChg chg="add mod">
          <ac:chgData name="종현" userId="04821729-14ff-45e1-8ecf-fb9aa59cdb5f" providerId="ADAL" clId="{7E0CC88B-CA82-4DC3-B727-C6F54056EDA4}" dt="2020-05-10T03:50:58.717" v="815" actId="20577"/>
          <ac:spMkLst>
            <pc:docMk/>
            <pc:sldMk cId="1442399414" sldId="263"/>
            <ac:spMk id="9" creationId="{187550F4-5B31-49D8-ACA8-F5AF1D8BD8C2}"/>
          </ac:spMkLst>
        </pc:spChg>
        <pc:picChg chg="add mod">
          <ac:chgData name="종현" userId="04821729-14ff-45e1-8ecf-fb9aa59cdb5f" providerId="ADAL" clId="{7E0CC88B-CA82-4DC3-B727-C6F54056EDA4}" dt="2020-05-10T03:48:37.355" v="678" actId="1076"/>
          <ac:picMkLst>
            <pc:docMk/>
            <pc:sldMk cId="1442399414" sldId="263"/>
            <ac:picMk id="4" creationId="{D4472238-8DF7-4C63-8F57-07A8A9E676AB}"/>
          </ac:picMkLst>
        </pc:picChg>
        <pc:picChg chg="add mod">
          <ac:chgData name="종현" userId="04821729-14ff-45e1-8ecf-fb9aa59cdb5f" providerId="ADAL" clId="{7E0CC88B-CA82-4DC3-B727-C6F54056EDA4}" dt="2020-05-10T03:48:40.220" v="679" actId="1076"/>
          <ac:picMkLst>
            <pc:docMk/>
            <pc:sldMk cId="1442399414" sldId="263"/>
            <ac:picMk id="6" creationId="{E004D1F5-35BA-4D5F-B958-71DB049C03C4}"/>
          </ac:picMkLst>
        </pc:picChg>
      </pc:sldChg>
      <pc:sldChg chg="addSp delSp modSp new mod">
        <pc:chgData name="종현" userId="04821729-14ff-45e1-8ecf-fb9aa59cdb5f" providerId="ADAL" clId="{7E0CC88B-CA82-4DC3-B727-C6F54056EDA4}" dt="2020-05-10T03:52:37.181" v="864"/>
        <pc:sldMkLst>
          <pc:docMk/>
          <pc:sldMk cId="964563636" sldId="264"/>
        </pc:sldMkLst>
        <pc:spChg chg="mod">
          <ac:chgData name="종현" userId="04821729-14ff-45e1-8ecf-fb9aa59cdb5f" providerId="ADAL" clId="{7E0CC88B-CA82-4DC3-B727-C6F54056EDA4}" dt="2020-05-10T03:52:37.181" v="864"/>
          <ac:spMkLst>
            <pc:docMk/>
            <pc:sldMk cId="964563636" sldId="264"/>
            <ac:spMk id="2" creationId="{CE3AE9F4-C05E-40CB-B37A-7C49EBB74A0A}"/>
          </ac:spMkLst>
        </pc:spChg>
        <pc:spChg chg="del">
          <ac:chgData name="종현" userId="04821729-14ff-45e1-8ecf-fb9aa59cdb5f" providerId="ADAL" clId="{7E0CC88B-CA82-4DC3-B727-C6F54056EDA4}" dt="2020-05-10T03:52:12.973" v="854" actId="478"/>
          <ac:spMkLst>
            <pc:docMk/>
            <pc:sldMk cId="964563636" sldId="264"/>
            <ac:spMk id="3" creationId="{D53BB443-93C6-44F4-ADAB-4CB31444222A}"/>
          </ac:spMkLst>
        </pc:spChg>
        <pc:picChg chg="add mod">
          <ac:chgData name="종현" userId="04821729-14ff-45e1-8ecf-fb9aa59cdb5f" providerId="ADAL" clId="{7E0CC88B-CA82-4DC3-B727-C6F54056EDA4}" dt="2020-05-10T03:52:21.220" v="855"/>
          <ac:picMkLst>
            <pc:docMk/>
            <pc:sldMk cId="964563636" sldId="264"/>
            <ac:picMk id="4" creationId="{15BF2330-202F-41CE-B696-B3C49731F6CC}"/>
          </ac:picMkLst>
        </pc:picChg>
      </pc:sldChg>
      <pc:sldChg chg="modSp mod">
        <pc:chgData name="종현" userId="04821729-14ff-45e1-8ecf-fb9aa59cdb5f" providerId="ADAL" clId="{7E0CC88B-CA82-4DC3-B727-C6F54056EDA4}" dt="2020-05-10T05:11:36.848" v="1397"/>
        <pc:sldMkLst>
          <pc:docMk/>
          <pc:sldMk cId="892513524" sldId="293"/>
        </pc:sldMkLst>
        <pc:spChg chg="mod">
          <ac:chgData name="종현" userId="04821729-14ff-45e1-8ecf-fb9aa59cdb5f" providerId="ADAL" clId="{7E0CC88B-CA82-4DC3-B727-C6F54056EDA4}" dt="2020-05-10T05:11:36.848" v="1397"/>
          <ac:spMkLst>
            <pc:docMk/>
            <pc:sldMk cId="892513524" sldId="293"/>
            <ac:spMk id="2" creationId="{6F21AB1D-6378-0E43-842D-914DCF78BA39}"/>
          </ac:spMkLst>
        </pc:spChg>
      </pc:sldChg>
      <pc:sldChg chg="modSp mod">
        <pc:chgData name="종현" userId="04821729-14ff-45e1-8ecf-fb9aa59cdb5f" providerId="ADAL" clId="{7E0CC88B-CA82-4DC3-B727-C6F54056EDA4}" dt="2020-05-10T03:53:34.341" v="881" actId="6549"/>
        <pc:sldMkLst>
          <pc:docMk/>
          <pc:sldMk cId="780940759" sldId="294"/>
        </pc:sldMkLst>
        <pc:spChg chg="mod">
          <ac:chgData name="종현" userId="04821729-14ff-45e1-8ecf-fb9aa59cdb5f" providerId="ADAL" clId="{7E0CC88B-CA82-4DC3-B727-C6F54056EDA4}" dt="2020-05-10T03:53:34.341" v="881" actId="6549"/>
          <ac:spMkLst>
            <pc:docMk/>
            <pc:sldMk cId="780940759" sldId="294"/>
            <ac:spMk id="2" creationId="{6F21AB1D-6378-0E43-842D-914DCF78BA39}"/>
          </ac:spMkLst>
        </pc:spChg>
      </pc:sldChg>
      <pc:sldChg chg="addSp delSp modSp mod">
        <pc:chgData name="종현" userId="04821729-14ff-45e1-8ecf-fb9aa59cdb5f" providerId="ADAL" clId="{7E0CC88B-CA82-4DC3-B727-C6F54056EDA4}" dt="2020-05-10T05:10:43.048" v="1365" actId="15"/>
        <pc:sldMkLst>
          <pc:docMk/>
          <pc:sldMk cId="3836837177" sldId="295"/>
        </pc:sldMkLst>
        <pc:spChg chg="mod">
          <ac:chgData name="종현" userId="04821729-14ff-45e1-8ecf-fb9aa59cdb5f" providerId="ADAL" clId="{7E0CC88B-CA82-4DC3-B727-C6F54056EDA4}" dt="2020-05-10T04:53:48.178" v="910"/>
          <ac:spMkLst>
            <pc:docMk/>
            <pc:sldMk cId="3836837177" sldId="295"/>
            <ac:spMk id="2" creationId="{6F21AB1D-6378-0E43-842D-914DCF78BA39}"/>
          </ac:spMkLst>
        </pc:spChg>
        <pc:spChg chg="mod">
          <ac:chgData name="종현" userId="04821729-14ff-45e1-8ecf-fb9aa59cdb5f" providerId="ADAL" clId="{7E0CC88B-CA82-4DC3-B727-C6F54056EDA4}" dt="2020-05-10T05:10:43.048" v="1365" actId="15"/>
          <ac:spMkLst>
            <pc:docMk/>
            <pc:sldMk cId="3836837177" sldId="295"/>
            <ac:spMk id="3" creationId="{BB7ACDE9-E1AA-7940-BA3C-728B1761E221}"/>
          </ac:spMkLst>
        </pc:spChg>
        <pc:picChg chg="del">
          <ac:chgData name="종현" userId="04821729-14ff-45e1-8ecf-fb9aa59cdb5f" providerId="ADAL" clId="{7E0CC88B-CA82-4DC3-B727-C6F54056EDA4}" dt="2020-05-10T05:00:28.160" v="972" actId="478"/>
          <ac:picMkLst>
            <pc:docMk/>
            <pc:sldMk cId="3836837177" sldId="295"/>
            <ac:picMk id="4" creationId="{00000000-0000-0000-0000-000000000000}"/>
          </ac:picMkLst>
        </pc:picChg>
        <pc:picChg chg="add del mod">
          <ac:chgData name="종현" userId="04821729-14ff-45e1-8ecf-fb9aa59cdb5f" providerId="ADAL" clId="{7E0CC88B-CA82-4DC3-B727-C6F54056EDA4}" dt="2020-05-10T05:02:55.433" v="978" actId="478"/>
          <ac:picMkLst>
            <pc:docMk/>
            <pc:sldMk cId="3836837177" sldId="295"/>
            <ac:picMk id="6" creationId="{D6F87D3C-83C0-464A-8E7F-730CAF9BD7E6}"/>
          </ac:picMkLst>
        </pc:picChg>
        <pc:picChg chg="add mod">
          <ac:chgData name="종현" userId="04821729-14ff-45e1-8ecf-fb9aa59cdb5f" providerId="ADAL" clId="{7E0CC88B-CA82-4DC3-B727-C6F54056EDA4}" dt="2020-05-10T05:09:50.759" v="1309" actId="1076"/>
          <ac:picMkLst>
            <pc:docMk/>
            <pc:sldMk cId="3836837177" sldId="295"/>
            <ac:picMk id="8" creationId="{85705906-4F7E-4374-916B-56AAE7B200A1}"/>
          </ac:picMkLst>
        </pc:picChg>
        <pc:picChg chg="add del">
          <ac:chgData name="종현" userId="04821729-14ff-45e1-8ecf-fb9aa59cdb5f" providerId="ADAL" clId="{7E0CC88B-CA82-4DC3-B727-C6F54056EDA4}" dt="2020-05-10T05:09:04.232" v="1288"/>
          <ac:picMkLst>
            <pc:docMk/>
            <pc:sldMk cId="3836837177" sldId="295"/>
            <ac:picMk id="9" creationId="{3AB5069D-01EE-4629-AA28-5A876A02C6FB}"/>
          </ac:picMkLst>
        </pc:picChg>
      </pc:sldChg>
      <pc:sldChg chg="modSp mod">
        <pc:chgData name="종현" userId="04821729-14ff-45e1-8ecf-fb9aa59cdb5f" providerId="ADAL" clId="{7E0CC88B-CA82-4DC3-B727-C6F54056EDA4}" dt="2020-05-10T05:15:57.303" v="1436" actId="20577"/>
        <pc:sldMkLst>
          <pc:docMk/>
          <pc:sldMk cId="488647829" sldId="298"/>
        </pc:sldMkLst>
        <pc:spChg chg="mod">
          <ac:chgData name="종현" userId="04821729-14ff-45e1-8ecf-fb9aa59cdb5f" providerId="ADAL" clId="{7E0CC88B-CA82-4DC3-B727-C6F54056EDA4}" dt="2020-05-10T05:15:57.303" v="1436" actId="20577"/>
          <ac:spMkLst>
            <pc:docMk/>
            <pc:sldMk cId="488647829" sldId="298"/>
            <ac:spMk id="2" creationId="{6F21AB1D-6378-0E43-842D-914DCF78BA39}"/>
          </ac:spMkLst>
        </pc:spChg>
        <pc:picChg chg="mod">
          <ac:chgData name="종현" userId="04821729-14ff-45e1-8ecf-fb9aa59cdb5f" providerId="ADAL" clId="{7E0CC88B-CA82-4DC3-B727-C6F54056EDA4}" dt="2020-05-10T04:53:11.631" v="898" actId="14100"/>
          <ac:picMkLst>
            <pc:docMk/>
            <pc:sldMk cId="488647829" sldId="298"/>
            <ac:picMk id="4" creationId="{00000000-0000-0000-0000-000000000000}"/>
          </ac:picMkLst>
        </pc:picChg>
      </pc:sldChg>
      <pc:sldChg chg="addSp delSp modSp new mod">
        <pc:chgData name="종현" userId="04821729-14ff-45e1-8ecf-fb9aa59cdb5f" providerId="ADAL" clId="{7E0CC88B-CA82-4DC3-B727-C6F54056EDA4}" dt="2020-05-10T05:15:26.966" v="1427" actId="1076"/>
        <pc:sldMkLst>
          <pc:docMk/>
          <pc:sldMk cId="3564767240" sldId="299"/>
        </pc:sldMkLst>
        <pc:spChg chg="mod">
          <ac:chgData name="종현" userId="04821729-14ff-45e1-8ecf-fb9aa59cdb5f" providerId="ADAL" clId="{7E0CC88B-CA82-4DC3-B727-C6F54056EDA4}" dt="2020-05-10T05:15:02.561" v="1420"/>
          <ac:spMkLst>
            <pc:docMk/>
            <pc:sldMk cId="3564767240" sldId="299"/>
            <ac:spMk id="2" creationId="{5224BC56-AFD9-4FDC-B02B-FFF9BD1E6D73}"/>
          </ac:spMkLst>
        </pc:spChg>
        <pc:spChg chg="del">
          <ac:chgData name="종현" userId="04821729-14ff-45e1-8ecf-fb9aa59cdb5f" providerId="ADAL" clId="{7E0CC88B-CA82-4DC3-B727-C6F54056EDA4}" dt="2020-05-10T05:15:13.198" v="1421"/>
          <ac:spMkLst>
            <pc:docMk/>
            <pc:sldMk cId="3564767240" sldId="299"/>
            <ac:spMk id="3" creationId="{76DBF477-B74B-40AD-840B-6AA247EAB0A4}"/>
          </ac:spMkLst>
        </pc:spChg>
        <pc:picChg chg="add mod">
          <ac:chgData name="종현" userId="04821729-14ff-45e1-8ecf-fb9aa59cdb5f" providerId="ADAL" clId="{7E0CC88B-CA82-4DC3-B727-C6F54056EDA4}" dt="2020-05-10T05:15:26.966" v="1427" actId="1076"/>
          <ac:picMkLst>
            <pc:docMk/>
            <pc:sldMk cId="3564767240" sldId="299"/>
            <ac:picMk id="5" creationId="{A2182CEB-5CF8-4747-8372-0E532BEE8F48}"/>
          </ac:picMkLst>
        </pc:picChg>
      </pc:sldChg>
      <pc:sldChg chg="addSp delSp modSp add mod ord">
        <pc:chgData name="종현" userId="04821729-14ff-45e1-8ecf-fb9aa59cdb5f" providerId="ADAL" clId="{7E0CC88B-CA82-4DC3-B727-C6F54056EDA4}" dt="2020-05-11T05:32:24.433" v="1967" actId="6549"/>
        <pc:sldMkLst>
          <pc:docMk/>
          <pc:sldMk cId="1430982831" sldId="300"/>
        </pc:sldMkLst>
        <pc:spChg chg="mod">
          <ac:chgData name="종현" userId="04821729-14ff-45e1-8ecf-fb9aa59cdb5f" providerId="ADAL" clId="{7E0CC88B-CA82-4DC3-B727-C6F54056EDA4}" dt="2020-05-11T05:32:24.433" v="1967" actId="6549"/>
          <ac:spMkLst>
            <pc:docMk/>
            <pc:sldMk cId="1430982831" sldId="300"/>
            <ac:spMk id="2" creationId="{6F21AB1D-6378-0E43-842D-914DCF78BA39}"/>
          </ac:spMkLst>
        </pc:spChg>
        <pc:picChg chg="del">
          <ac:chgData name="종현" userId="04821729-14ff-45e1-8ecf-fb9aa59cdb5f" providerId="ADAL" clId="{7E0CC88B-CA82-4DC3-B727-C6F54056EDA4}" dt="2020-05-10T05:16:12.527" v="1452" actId="478"/>
          <ac:picMkLst>
            <pc:docMk/>
            <pc:sldMk cId="1430982831" sldId="300"/>
            <ac:picMk id="4" creationId="{00000000-0000-0000-0000-000000000000}"/>
          </ac:picMkLst>
        </pc:picChg>
        <pc:picChg chg="add del mod">
          <ac:chgData name="종현" userId="04821729-14ff-45e1-8ecf-fb9aa59cdb5f" providerId="ADAL" clId="{7E0CC88B-CA82-4DC3-B727-C6F54056EDA4}" dt="2020-05-10T05:16:18.095" v="1456" actId="478"/>
          <ac:picMkLst>
            <pc:docMk/>
            <pc:sldMk cId="1430982831" sldId="300"/>
            <ac:picMk id="5" creationId="{19CE6669-13A7-42C2-9A22-949CED1A8105}"/>
          </ac:picMkLst>
        </pc:picChg>
        <pc:picChg chg="add mod modCrop">
          <ac:chgData name="종현" userId="04821729-14ff-45e1-8ecf-fb9aa59cdb5f" providerId="ADAL" clId="{7E0CC88B-CA82-4DC3-B727-C6F54056EDA4}" dt="2020-05-10T05:18:25.070" v="1467"/>
          <ac:picMkLst>
            <pc:docMk/>
            <pc:sldMk cId="1430982831" sldId="300"/>
            <ac:picMk id="7" creationId="{E9EE798F-E351-46A4-AC07-971694C03E5A}"/>
          </ac:picMkLst>
        </pc:picChg>
      </pc:sldChg>
      <pc:sldChg chg="modSp new mod">
        <pc:chgData name="종현" userId="04821729-14ff-45e1-8ecf-fb9aa59cdb5f" providerId="ADAL" clId="{7E0CC88B-CA82-4DC3-B727-C6F54056EDA4}" dt="2020-05-12T01:32:32.808" v="2683" actId="20577"/>
        <pc:sldMkLst>
          <pc:docMk/>
          <pc:sldMk cId="947142476" sldId="301"/>
        </pc:sldMkLst>
        <pc:spChg chg="mod">
          <ac:chgData name="종현" userId="04821729-14ff-45e1-8ecf-fb9aa59cdb5f" providerId="ADAL" clId="{7E0CC88B-CA82-4DC3-B727-C6F54056EDA4}" dt="2020-05-10T05:19:41.856" v="1484"/>
          <ac:spMkLst>
            <pc:docMk/>
            <pc:sldMk cId="947142476" sldId="301"/>
            <ac:spMk id="2" creationId="{2B7B9D49-901C-481C-843E-14AD949DDB48}"/>
          </ac:spMkLst>
        </pc:spChg>
        <pc:spChg chg="mod">
          <ac:chgData name="종현" userId="04821729-14ff-45e1-8ecf-fb9aa59cdb5f" providerId="ADAL" clId="{7E0CC88B-CA82-4DC3-B727-C6F54056EDA4}" dt="2020-05-12T01:32:32.808" v="2683" actId="20577"/>
          <ac:spMkLst>
            <pc:docMk/>
            <pc:sldMk cId="947142476" sldId="301"/>
            <ac:spMk id="3" creationId="{A88B7D17-FD9E-453D-86AB-52E2A64F286A}"/>
          </ac:spMkLst>
        </pc:spChg>
      </pc:sldChg>
      <pc:sldChg chg="addSp delSp modSp new mod addCm delCm modCm">
        <pc:chgData name="종현" userId="04821729-14ff-45e1-8ecf-fb9aa59cdb5f" providerId="ADAL" clId="{7E0CC88B-CA82-4DC3-B727-C6F54056EDA4}" dt="2020-05-10T06:57:34.831" v="1872" actId="1076"/>
        <pc:sldMkLst>
          <pc:docMk/>
          <pc:sldMk cId="3594690845" sldId="302"/>
        </pc:sldMkLst>
        <pc:spChg chg="mod">
          <ac:chgData name="종현" userId="04821729-14ff-45e1-8ecf-fb9aa59cdb5f" providerId="ADAL" clId="{7E0CC88B-CA82-4DC3-B727-C6F54056EDA4}" dt="2020-05-10T05:25:40.901" v="1813"/>
          <ac:spMkLst>
            <pc:docMk/>
            <pc:sldMk cId="3594690845" sldId="302"/>
            <ac:spMk id="2" creationId="{9AFF41B6-2169-41AF-8723-4DC9DB082C0C}"/>
          </ac:spMkLst>
        </pc:spChg>
        <pc:spChg chg="del">
          <ac:chgData name="종현" userId="04821729-14ff-45e1-8ecf-fb9aa59cdb5f" providerId="ADAL" clId="{7E0CC88B-CA82-4DC3-B727-C6F54056EDA4}" dt="2020-05-10T05:29:07.698" v="1814"/>
          <ac:spMkLst>
            <pc:docMk/>
            <pc:sldMk cId="3594690845" sldId="302"/>
            <ac:spMk id="3" creationId="{DD60FCC5-0E0F-4484-AA77-BB4F73F725C0}"/>
          </ac:spMkLst>
        </pc:spChg>
        <pc:spChg chg="add del">
          <ac:chgData name="종현" userId="04821729-14ff-45e1-8ecf-fb9aa59cdb5f" providerId="ADAL" clId="{7E0CC88B-CA82-4DC3-B727-C6F54056EDA4}" dt="2020-05-10T05:32:18.144" v="1824" actId="11529"/>
          <ac:spMkLst>
            <pc:docMk/>
            <pc:sldMk cId="3594690845" sldId="302"/>
            <ac:spMk id="6" creationId="{4F83A809-930D-4364-8ACF-F5B8E88D0C43}"/>
          </ac:spMkLst>
        </pc:spChg>
        <pc:spChg chg="add del">
          <ac:chgData name="종현" userId="04821729-14ff-45e1-8ecf-fb9aa59cdb5f" providerId="ADAL" clId="{7E0CC88B-CA82-4DC3-B727-C6F54056EDA4}" dt="2020-05-10T05:32:42.752" v="1826" actId="11529"/>
          <ac:spMkLst>
            <pc:docMk/>
            <pc:sldMk cId="3594690845" sldId="302"/>
            <ac:spMk id="7" creationId="{5F178D06-3CE8-40A4-9D92-157AF7EC3182}"/>
          </ac:spMkLst>
        </pc:spChg>
        <pc:spChg chg="add mod">
          <ac:chgData name="종현" userId="04821729-14ff-45e1-8ecf-fb9aa59cdb5f" providerId="ADAL" clId="{7E0CC88B-CA82-4DC3-B727-C6F54056EDA4}" dt="2020-05-10T06:57:31.279" v="1871" actId="1076"/>
          <ac:spMkLst>
            <pc:docMk/>
            <pc:sldMk cId="3594690845" sldId="302"/>
            <ac:spMk id="8" creationId="{1176FB1C-3D3E-4BE3-B286-69E34EE7F535}"/>
          </ac:spMkLst>
        </pc:spChg>
        <pc:spChg chg="add mod">
          <ac:chgData name="종현" userId="04821729-14ff-45e1-8ecf-fb9aa59cdb5f" providerId="ADAL" clId="{7E0CC88B-CA82-4DC3-B727-C6F54056EDA4}" dt="2020-05-10T06:57:34.831" v="1872" actId="1076"/>
          <ac:spMkLst>
            <pc:docMk/>
            <pc:sldMk cId="3594690845" sldId="302"/>
            <ac:spMk id="9" creationId="{78ECB09B-97C0-4DDD-9B11-0EECF29700BA}"/>
          </ac:spMkLst>
        </pc:spChg>
        <pc:picChg chg="add mod">
          <ac:chgData name="종현" userId="04821729-14ff-45e1-8ecf-fb9aa59cdb5f" providerId="ADAL" clId="{7E0CC88B-CA82-4DC3-B727-C6F54056EDA4}" dt="2020-05-10T05:29:30.676" v="1822" actId="1076"/>
          <ac:picMkLst>
            <pc:docMk/>
            <pc:sldMk cId="3594690845" sldId="302"/>
            <ac:picMk id="5" creationId="{5CC3D4DE-616C-4FE4-9728-5227ED6C93E7}"/>
          </ac:picMkLst>
        </pc:picChg>
      </pc:sldChg>
      <pc:sldChg chg="addSp delSp modSp new mod">
        <pc:chgData name="종현" userId="04821729-14ff-45e1-8ecf-fb9aa59cdb5f" providerId="ADAL" clId="{7E0CC88B-CA82-4DC3-B727-C6F54056EDA4}" dt="2020-05-12T01:30:31.978" v="2510" actId="20577"/>
        <pc:sldMkLst>
          <pc:docMk/>
          <pc:sldMk cId="1051944652" sldId="303"/>
        </pc:sldMkLst>
        <pc:spChg chg="mod">
          <ac:chgData name="종현" userId="04821729-14ff-45e1-8ecf-fb9aa59cdb5f" providerId="ADAL" clId="{7E0CC88B-CA82-4DC3-B727-C6F54056EDA4}" dt="2020-05-12T01:29:16.814" v="2392" actId="1076"/>
          <ac:spMkLst>
            <pc:docMk/>
            <pc:sldMk cId="1051944652" sldId="303"/>
            <ac:spMk id="2" creationId="{B4E30195-4DFB-4719-883C-A15C148DE878}"/>
          </ac:spMkLst>
        </pc:spChg>
        <pc:spChg chg="mod">
          <ac:chgData name="종현" userId="04821729-14ff-45e1-8ecf-fb9aa59cdb5f" providerId="ADAL" clId="{7E0CC88B-CA82-4DC3-B727-C6F54056EDA4}" dt="2020-05-12T01:30:31.978" v="2510" actId="20577"/>
          <ac:spMkLst>
            <pc:docMk/>
            <pc:sldMk cId="1051944652" sldId="303"/>
            <ac:spMk id="3" creationId="{291EFEB4-349C-4E92-BF14-7DAF669585DF}"/>
          </ac:spMkLst>
        </pc:spChg>
        <pc:picChg chg="add del mod modCrop">
          <ac:chgData name="종현" userId="04821729-14ff-45e1-8ecf-fb9aa59cdb5f" providerId="ADAL" clId="{7E0CC88B-CA82-4DC3-B727-C6F54056EDA4}" dt="2020-05-12T01:27:16.073" v="2365" actId="478"/>
          <ac:picMkLst>
            <pc:docMk/>
            <pc:sldMk cId="1051944652" sldId="303"/>
            <ac:picMk id="5" creationId="{21CE0810-9B81-428B-A011-277EAC627027}"/>
          </ac:picMkLst>
        </pc:picChg>
        <pc:picChg chg="add del mod ord">
          <ac:chgData name="종현" userId="04821729-14ff-45e1-8ecf-fb9aa59cdb5f" providerId="ADAL" clId="{7E0CC88B-CA82-4DC3-B727-C6F54056EDA4}" dt="2020-05-12T01:29:00.165" v="2389" actId="21"/>
          <ac:picMkLst>
            <pc:docMk/>
            <pc:sldMk cId="1051944652" sldId="303"/>
            <ac:picMk id="6" creationId="{C7A2382E-FA95-4650-B346-AC66998B8304}"/>
          </ac:picMkLst>
        </pc:picChg>
      </pc:sldChg>
      <pc:sldChg chg="modSp mod">
        <pc:chgData name="종현" userId="04821729-14ff-45e1-8ecf-fb9aa59cdb5f" providerId="ADAL" clId="{7E0CC88B-CA82-4DC3-B727-C6F54056EDA4}" dt="2020-05-11T05:42:50.744" v="2193"/>
        <pc:sldMkLst>
          <pc:docMk/>
          <pc:sldMk cId="3179186578" sldId="331"/>
        </pc:sldMkLst>
        <pc:spChg chg="mod">
          <ac:chgData name="종현" userId="04821729-14ff-45e1-8ecf-fb9aa59cdb5f" providerId="ADAL" clId="{7E0CC88B-CA82-4DC3-B727-C6F54056EDA4}" dt="2020-05-11T05:42:50.744" v="2193"/>
          <ac:spMkLst>
            <pc:docMk/>
            <pc:sldMk cId="3179186578" sldId="331"/>
            <ac:spMk id="2" creationId="{6F21AB1D-6378-0E43-842D-914DCF78BA39}"/>
          </ac:spMkLst>
        </pc:spChg>
      </pc:sldChg>
      <pc:sldChg chg="addSp delSp modSp new mod">
        <pc:chgData name="종현" userId="04821729-14ff-45e1-8ecf-fb9aa59cdb5f" providerId="ADAL" clId="{7E0CC88B-CA82-4DC3-B727-C6F54056EDA4}" dt="2020-05-11T09:50:42.152" v="2364" actId="20577"/>
        <pc:sldMkLst>
          <pc:docMk/>
          <pc:sldMk cId="1732383299" sldId="332"/>
        </pc:sldMkLst>
        <pc:spChg chg="mod">
          <ac:chgData name="종현" userId="04821729-14ff-45e1-8ecf-fb9aa59cdb5f" providerId="ADAL" clId="{7E0CC88B-CA82-4DC3-B727-C6F54056EDA4}" dt="2020-05-11T09:50:42.152" v="2364" actId="20577"/>
          <ac:spMkLst>
            <pc:docMk/>
            <pc:sldMk cId="1732383299" sldId="332"/>
            <ac:spMk id="2" creationId="{F36F47F5-E110-4F52-96DD-95D7E2E1CF14}"/>
          </ac:spMkLst>
        </pc:spChg>
        <pc:spChg chg="del">
          <ac:chgData name="종현" userId="04821729-14ff-45e1-8ecf-fb9aa59cdb5f" providerId="ADAL" clId="{7E0CC88B-CA82-4DC3-B727-C6F54056EDA4}" dt="2020-05-11T09:42:31.291" v="2269"/>
          <ac:spMkLst>
            <pc:docMk/>
            <pc:sldMk cId="1732383299" sldId="332"/>
            <ac:spMk id="3" creationId="{B2CFD835-657F-414D-BDBC-42CC6CE138EB}"/>
          </ac:spMkLst>
        </pc:spChg>
        <pc:spChg chg="add del mod">
          <ac:chgData name="종현" userId="04821729-14ff-45e1-8ecf-fb9aa59cdb5f" providerId="ADAL" clId="{7E0CC88B-CA82-4DC3-B727-C6F54056EDA4}" dt="2020-05-11T09:44:38.444" v="2295"/>
          <ac:spMkLst>
            <pc:docMk/>
            <pc:sldMk cId="1732383299" sldId="332"/>
            <ac:spMk id="6" creationId="{81B91227-4BE7-4727-AA1C-12D531956914}"/>
          </ac:spMkLst>
        </pc:spChg>
        <pc:spChg chg="add mod">
          <ac:chgData name="종현" userId="04821729-14ff-45e1-8ecf-fb9aa59cdb5f" providerId="ADAL" clId="{7E0CC88B-CA82-4DC3-B727-C6F54056EDA4}" dt="2020-05-11T09:44:50.912" v="2298" actId="14100"/>
          <ac:spMkLst>
            <pc:docMk/>
            <pc:sldMk cId="1732383299" sldId="332"/>
            <ac:spMk id="7" creationId="{960FADB2-403E-449C-A368-CAC437F912A6}"/>
          </ac:spMkLst>
        </pc:spChg>
        <pc:spChg chg="add del mod">
          <ac:chgData name="종현" userId="04821729-14ff-45e1-8ecf-fb9aa59cdb5f" providerId="ADAL" clId="{7E0CC88B-CA82-4DC3-B727-C6F54056EDA4}" dt="2020-05-11T09:48:12.769" v="2343"/>
          <ac:spMkLst>
            <pc:docMk/>
            <pc:sldMk cId="1732383299" sldId="332"/>
            <ac:spMk id="10" creationId="{35AED023-E0B9-4A66-A055-DE112742F305}"/>
          </ac:spMkLst>
        </pc:spChg>
        <pc:spChg chg="add del mod">
          <ac:chgData name="종현" userId="04821729-14ff-45e1-8ecf-fb9aa59cdb5f" providerId="ADAL" clId="{7E0CC88B-CA82-4DC3-B727-C6F54056EDA4}" dt="2020-05-11T09:48:12.770" v="2345"/>
          <ac:spMkLst>
            <pc:docMk/>
            <pc:sldMk cId="1732383299" sldId="332"/>
            <ac:spMk id="11" creationId="{6BCC872E-CF83-42C7-A5A8-C4A19AF370BA}"/>
          </ac:spMkLst>
        </pc:spChg>
        <pc:picChg chg="add mod">
          <ac:chgData name="종현" userId="04821729-14ff-45e1-8ecf-fb9aa59cdb5f" providerId="ADAL" clId="{7E0CC88B-CA82-4DC3-B727-C6F54056EDA4}" dt="2020-05-11T09:47:40.430" v="2315" actId="1076"/>
          <ac:picMkLst>
            <pc:docMk/>
            <pc:sldMk cId="1732383299" sldId="332"/>
            <ac:picMk id="5" creationId="{1EC632D5-ADE5-4D83-897C-49620048DDF0}"/>
          </ac:picMkLst>
        </pc:picChg>
        <pc:picChg chg="add mod">
          <ac:chgData name="종현" userId="04821729-14ff-45e1-8ecf-fb9aa59cdb5f" providerId="ADAL" clId="{7E0CC88B-CA82-4DC3-B727-C6F54056EDA4}" dt="2020-05-11T09:48:19.423" v="2346" actId="1076"/>
          <ac:picMkLst>
            <pc:docMk/>
            <pc:sldMk cId="1732383299" sldId="332"/>
            <ac:picMk id="9" creationId="{668D2E96-A5A2-42EB-8270-A3C952B032D0}"/>
          </ac:picMkLst>
        </pc:picChg>
      </pc:sldChg>
      <pc:sldChg chg="addSp delSp modSp new mod">
        <pc:chgData name="종현" userId="04821729-14ff-45e1-8ecf-fb9aa59cdb5f" providerId="ADAL" clId="{7E0CC88B-CA82-4DC3-B727-C6F54056EDA4}" dt="2020-05-12T01:31:32.158" v="2550" actId="1076"/>
        <pc:sldMkLst>
          <pc:docMk/>
          <pc:sldMk cId="761713708" sldId="333"/>
        </pc:sldMkLst>
        <pc:spChg chg="mod">
          <ac:chgData name="종현" userId="04821729-14ff-45e1-8ecf-fb9aa59cdb5f" providerId="ADAL" clId="{7E0CC88B-CA82-4DC3-B727-C6F54056EDA4}" dt="2020-05-12T01:31:22.015" v="2545"/>
          <ac:spMkLst>
            <pc:docMk/>
            <pc:sldMk cId="761713708" sldId="333"/>
            <ac:spMk id="2" creationId="{1371A204-395D-4E2E-A329-4FDF4B24816C}"/>
          </ac:spMkLst>
        </pc:spChg>
        <pc:spChg chg="del">
          <ac:chgData name="종현" userId="04821729-14ff-45e1-8ecf-fb9aa59cdb5f" providerId="ADAL" clId="{7E0CC88B-CA82-4DC3-B727-C6F54056EDA4}" dt="2020-05-12T01:31:24.514" v="2546"/>
          <ac:spMkLst>
            <pc:docMk/>
            <pc:sldMk cId="761713708" sldId="333"/>
            <ac:spMk id="3" creationId="{6503169C-B031-4F53-B1DA-C38B5BB2C327}"/>
          </ac:spMkLst>
        </pc:spChg>
        <pc:picChg chg="add mod">
          <ac:chgData name="종현" userId="04821729-14ff-45e1-8ecf-fb9aa59cdb5f" providerId="ADAL" clId="{7E0CC88B-CA82-4DC3-B727-C6F54056EDA4}" dt="2020-05-12T01:31:32.158" v="2550" actId="1076"/>
          <ac:picMkLst>
            <pc:docMk/>
            <pc:sldMk cId="761713708" sldId="333"/>
            <ac:picMk id="4" creationId="{EF88A550-42C4-4452-8D79-6ACD49381C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2F32A-B355-4447-B443-EE52DBA6D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ABA03-80F6-408E-AFAE-26308F6F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9D22D-59E9-4391-AB65-410FA87D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E307A-5646-45DB-8B89-2A440818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7DC5A-0E08-4D0C-9DC4-53DA3329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99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53BBC-3B56-4C48-8C4E-B6E6F48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D989B-5D47-43CF-B2ED-BF44A751B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DE4E8-876E-4980-8804-23FB65C9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8BCFD-1015-4A6E-8120-DE7BE168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2CAA6-2464-4D4F-950C-89FB671E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40E0B-3394-415B-8579-242073C9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7DD085-9B4B-409E-BA87-AE1C96831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D9446-6E41-4CAA-B040-05995AE7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656B-5A43-443E-83F9-847A1B70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86C59-9041-4817-BFEA-41A103F3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B8C0D-6064-405F-82FD-B56F3395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A738E-CF2E-4012-BB72-A0DE5C93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3F308-83F3-4D16-B7AE-B783C7A4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85A46-5E1B-48F5-B07C-C607CA0B0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5769B-34E6-4289-86D2-0D263B36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2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B9183-5E42-4D53-863A-2D544B9E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69CCF-07CA-432C-AC24-6348D70F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1EF8B-C4CA-4796-B3AA-42B7A721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A6867-D402-4949-9F0B-411CF991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22418D-FF8A-46C0-AEE8-95EE26A9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8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E29B7-5693-4615-8D26-74370392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BE31E-69AB-4D96-A48E-61DFBCC9B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EF767-DF7A-4BEA-BA34-11BC0F15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E6CBA-B431-4A28-AC12-7B7A97DC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617A7A-EE3E-46D1-BEF5-1C539D85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AE7E97-E3B5-41E2-B5CC-410058A0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5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683D0-D7D7-4467-82AA-B308FEDA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F8AD3C-9E07-4159-A66E-716911D0B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80008-3843-4701-9B55-1D58077D5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C87485-0494-49DE-9769-25B929BE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A62EA5-C778-40DD-96AD-865B1997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FF1F59-5D6B-4EF2-95F1-A751FB5A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35A57-C541-48BC-A39A-67458B29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17C683-2148-447E-841D-961C08C6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0A4C8-381C-4DF2-889A-BC29F6E9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60238E-FCE1-40AC-9731-9CAB69DE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A53E09-DE49-4003-B593-0A15A49B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E92076-BF04-4582-9186-CC17784B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6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8A783F-2F7F-49C3-BF04-9ABD6130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C4084E-C8A5-40F9-A581-D7259114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E076A-AA3B-414D-B0B1-2E7F7B91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0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66F53-C2AB-4BE8-97DB-8099F6F2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BD8A6-0123-4055-823A-8F7E7D7B3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86CAE-4699-4690-B008-64DF366DC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4F389-87A5-48BB-9E8D-D1ED537C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9E3839-64A5-4FE0-B407-9F1427A5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221090-3EE1-4CD8-B539-9BEE21D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2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84DC2-AE43-474E-9CA3-B54A3912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981FA2-4B09-4190-BA1D-C270FDFAB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AE7F70-7150-445F-A149-D288B1EB5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56A18-906F-4BBB-A534-B31296C9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E6A8E-370C-4FED-A7DC-AD38A2CB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D8DF0-0342-479B-8E9F-0995EF67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9618A8-AA46-4032-B506-25AE8A95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136A0-393C-488C-83BF-7AD3E3099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CE09D-0C1A-44AC-A20C-5A01032D8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68D7-8C81-4F0C-B909-E6FCD96FFAC6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93586-7C63-4557-A0E0-E747410F8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216CD-2637-43AB-9FA6-D937A043E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5FA32-44A1-4BA8-A364-23632A7DE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01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github.com/fdebrabander/Arduino-LiquidCrystal-I2C-librar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-Lab-02/Week05-Lab/blob/master/i2c_scanner/i2c_scanner.in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7C2DF-50AE-4732-97C3-446CDCBD0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NodeMCU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(DHT1) </a:t>
            </a:r>
            <a:r>
              <a:rPr lang="ko-KR" altLang="en-US" dirty="0"/>
              <a:t>측정하기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A5CE57-A1A0-4D23-B9FD-6496A7D70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594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AE9F4-C05E-40CB-B37A-7C49EBB7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85" y="123585"/>
            <a:ext cx="10515600" cy="1325563"/>
          </a:xfrm>
        </p:spPr>
        <p:txBody>
          <a:bodyPr/>
          <a:lstStyle/>
          <a:p>
            <a:r>
              <a:rPr lang="en-US" altLang="ko-KR" dirty="0"/>
              <a:t>16x2</a:t>
            </a:r>
            <a:r>
              <a:rPr lang="ko-KR" altLang="en-US" dirty="0"/>
              <a:t> </a:t>
            </a:r>
            <a:r>
              <a:rPr lang="en-US" altLang="ko-KR" dirty="0"/>
              <a:t>I2C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 디스플레이 출력</a:t>
            </a: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15BF2330-202F-41CE-B696-B3C49731F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 r="287"/>
          <a:stretch/>
        </p:blipFill>
        <p:spPr>
          <a:xfrm>
            <a:off x="2383054" y="1553497"/>
            <a:ext cx="6918261" cy="4978886"/>
          </a:xfrm>
        </p:spPr>
      </p:pic>
    </p:spTree>
    <p:extLst>
      <p:ext uri="{BB962C8B-B14F-4D97-AF65-F5344CB8AC3E}">
        <p14:creationId xmlns:p14="http://schemas.microsoft.com/office/powerpoint/2010/main" val="96456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4" y="12692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OLED </a:t>
            </a:r>
            <a:r>
              <a:rPr kumimoji="1" lang="ko-KR" altLang="en-US" dirty="0"/>
              <a:t>디스플레이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7" name="내용 개체 틀 6" descr="전자기기이(가) 표시된 사진&#10;&#10;자동 생성된 설명">
            <a:extLst>
              <a:ext uri="{FF2B5EF4-FFF2-40B4-BE49-F238E27FC236}">
                <a16:creationId xmlns:a16="http://schemas.microsoft.com/office/drawing/2014/main" id="{351914BF-7EC6-4522-9985-AB308383D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292" y="1452483"/>
            <a:ext cx="5840819" cy="5208620"/>
          </a:xfrm>
        </p:spPr>
      </p:pic>
    </p:spTree>
    <p:extLst>
      <p:ext uri="{BB962C8B-B14F-4D97-AF65-F5344CB8AC3E}">
        <p14:creationId xmlns:p14="http://schemas.microsoft.com/office/powerpoint/2010/main" val="317918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F41B6-2169-41AF-8723-4DC9DB08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C3D4DE-616C-4FE4-9728-5227ED6C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39" y="1371449"/>
            <a:ext cx="8801042" cy="512142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6FB1C-3D3E-4BE3-B286-69E34EE7F535}"/>
              </a:ext>
            </a:extLst>
          </p:cNvPr>
          <p:cNvSpPr txBox="1"/>
          <p:nvPr/>
        </p:nvSpPr>
        <p:spPr>
          <a:xfrm>
            <a:off x="10151227" y="353778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Data line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CB09B-97C0-4DDD-9B11-0EECF29700BA}"/>
              </a:ext>
            </a:extLst>
          </p:cNvPr>
          <p:cNvSpPr txBox="1"/>
          <p:nvPr/>
        </p:nvSpPr>
        <p:spPr>
          <a:xfrm>
            <a:off x="10128964" y="4308950"/>
            <a:ext cx="14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Control line 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LCD I2C Pin </a:t>
            </a:r>
            <a:r>
              <a:rPr kumimoji="1" lang="ko-KR" altLang="en-US" dirty="0"/>
              <a:t>연결</a:t>
            </a:r>
            <a:r>
              <a:rPr kumimoji="1" lang="en-US" altLang="ko-KR" dirty="0"/>
              <a:t>  </a:t>
            </a: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395794" y="1339097"/>
          <a:ext cx="6718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3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NodeMCU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VCC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3.3V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4" y="3312242"/>
            <a:ext cx="6572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4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Fritzing </a:t>
            </a:r>
            <a:r>
              <a:rPr kumimoji="1" lang="ko-KR" altLang="en-US" dirty="0"/>
              <a:t>회로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6"/>
          <a:stretch/>
        </p:blipFill>
        <p:spPr>
          <a:xfrm>
            <a:off x="1823083" y="1325563"/>
            <a:ext cx="8538913" cy="54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6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LiquidCrystal-I2C-library </a:t>
            </a:r>
            <a:r>
              <a:rPr kumimoji="1" lang="ko-KR" altLang="en-US" dirty="0"/>
              <a:t>설치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ACDE9-E1AA-7940-BA3C-728B1761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539"/>
            <a:ext cx="10515600" cy="265583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에서 라이브러리 다운로드</a:t>
            </a:r>
            <a:endParaRPr kumimoji="1" lang="en-US" altLang="ko-KR" dirty="0">
              <a:hlinkClick r:id="rId2"/>
            </a:endParaRPr>
          </a:p>
          <a:p>
            <a:pPr lvl="1"/>
            <a:r>
              <a:rPr kumimoji="1" lang="en-US" altLang="ko-KR" dirty="0">
                <a:hlinkClick r:id="rId2"/>
              </a:rPr>
              <a:t>https://github.com/fdebrabander/Arduino-LiquidCrystal-I2C-library</a:t>
            </a:r>
            <a:endParaRPr kumimoji="1" lang="en-US" altLang="ko-KR" dirty="0"/>
          </a:p>
          <a:p>
            <a:pPr marL="0" indent="0">
              <a:buNone/>
            </a:pPr>
            <a:endParaRPr lang="en-US" altLang="ko-KR" sz="1200" dirty="0"/>
          </a:p>
          <a:p>
            <a:r>
              <a:rPr lang="ko-KR" altLang="en-US" dirty="0"/>
              <a:t>다운로드 받은 </a:t>
            </a:r>
            <a:r>
              <a:rPr lang="en-US" altLang="ko-KR" dirty="0"/>
              <a:t>zip </a:t>
            </a:r>
            <a:r>
              <a:rPr lang="ko-KR" altLang="en-US" dirty="0"/>
              <a:t>파일을 </a:t>
            </a:r>
            <a:r>
              <a:rPr lang="en-US" altLang="ko-KR" dirty="0"/>
              <a:t>“</a:t>
            </a:r>
            <a:r>
              <a:rPr lang="ko-KR" altLang="en-US" dirty="0"/>
              <a:t>스케치</a:t>
            </a:r>
            <a:r>
              <a:rPr lang="en-US" altLang="ko-KR" dirty="0"/>
              <a:t>-&gt;</a:t>
            </a:r>
            <a:r>
              <a:rPr lang="ko-KR" altLang="en-US" dirty="0"/>
              <a:t>라이브러리 포함하기</a:t>
            </a:r>
            <a:r>
              <a:rPr lang="en-US" altLang="ko-KR" dirty="0"/>
              <a:t>&gt;zip </a:t>
            </a:r>
            <a:r>
              <a:rPr lang="ko-KR" altLang="en-US" dirty="0"/>
              <a:t>라이브리 추가</a:t>
            </a:r>
            <a:r>
              <a:rPr kumimoji="1" lang="en-US" altLang="ko-KR" dirty="0"/>
              <a:t>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5705906-4F7E-4374-916B-56AAE7B20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6" y="3749687"/>
            <a:ext cx="9236281" cy="2850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6837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06" y="-69850"/>
            <a:ext cx="10515600" cy="1082112"/>
          </a:xfrm>
        </p:spPr>
        <p:txBody>
          <a:bodyPr/>
          <a:lstStyle/>
          <a:p>
            <a:r>
              <a:rPr kumimoji="1" lang="ko-KR" altLang="en-US" dirty="0"/>
              <a:t>스케치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ACDE9-E1AA-7940-BA3C-728B1761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1" y="945683"/>
            <a:ext cx="5201264" cy="566706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Wire.h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&lt;LiquidCrystal_I2C.h&gt;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DHT.h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DHTPIN D4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DHTTYPE DHT11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DHT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(DHTPIN, DHTTYPE);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LiquidCrystal_I2C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(0x27,16,2);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(115200);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dht.begin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kumimoji="1" lang="en-US" altLang="ko-KR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lcd.begin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back light on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lcd.backlight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("Test");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en-US" altLang="ko-K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92646" y="893376"/>
            <a:ext cx="5348748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float temp =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dht.readTemperature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float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dht.readHumidity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("Temp: ");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(temp);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kumimoji="1" lang="en-US" altLang="ko-KR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LCD Display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LCD Cursor change to (0,0)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lcd.setCursor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(0,0);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("Temp: ");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(temp);</a:t>
            </a:r>
          </a:p>
          <a:p>
            <a:endParaRPr kumimoji="1" lang="en-US" altLang="ko-KR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LCD Cursor change to (0,1)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lcd.setCursor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(0,1);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lcd.print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</a:t>
            </a:r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delay(1000);</a:t>
            </a:r>
          </a:p>
          <a:p>
            <a:r>
              <a:rPr kumimoji="1"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ko-KR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13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30195-4DFB-4719-883C-A15C148D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1" y="127434"/>
            <a:ext cx="10515600" cy="1325563"/>
          </a:xfrm>
        </p:spPr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 </a:t>
            </a:r>
            <a:r>
              <a:rPr lang="en-US" altLang="ko-KR" dirty="0"/>
              <a:t>Scanner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EFEB4-349C-4E92-BF14-7DAF6695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424"/>
            <a:ext cx="10515600" cy="4351338"/>
          </a:xfrm>
        </p:spPr>
        <p:txBody>
          <a:bodyPr/>
          <a:lstStyle/>
          <a:p>
            <a:r>
              <a:rPr kumimoji="1" lang="ko-KR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아두이노</a:t>
            </a:r>
            <a:r>
              <a:rPr kumimoji="1"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보드에서 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I2C </a:t>
            </a:r>
            <a:r>
              <a:rPr kumimoji="1" lang="ko-KR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통신을 하는 장치의 주소를 찾는 코드</a:t>
            </a:r>
            <a:endParaRPr kumimoji="1"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LiquidCrystal_I2C </a:t>
            </a:r>
            <a:r>
              <a:rPr kumimoji="1"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lcd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0x27</a:t>
            </a:r>
            <a:r>
              <a:rPr kumimoji="1"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,16,2);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I2C </a:t>
            </a:r>
            <a:r>
              <a:rPr lang="ko-KR" altLang="en-US" dirty="0"/>
              <a:t>버스에서 </a:t>
            </a:r>
            <a:r>
              <a:rPr lang="en-US" altLang="ko-KR" dirty="0"/>
              <a:t>I2C </a:t>
            </a:r>
            <a:r>
              <a:rPr lang="ko-KR" altLang="en-US" dirty="0"/>
              <a:t>지원 장치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0x27</a:t>
            </a:r>
            <a:r>
              <a:rPr lang="en-US" altLang="ko-KR" dirty="0"/>
              <a:t>)</a:t>
            </a:r>
            <a:r>
              <a:rPr lang="ko-KR" altLang="en-US" dirty="0"/>
              <a:t> 검색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다운로드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https://github.com/IoT-Lab-02/Week05-Lab/blob/master/i2c_scanner/i2c_scanner.ino</a:t>
            </a:r>
            <a:r>
              <a:rPr lang="en-US" altLang="ko-KR" dirty="0"/>
              <a:t>   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4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1A204-395D-4E2E-A329-4FDF4B24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Scanner  </a:t>
            </a:r>
            <a:r>
              <a:rPr lang="ko-KR" altLang="en-US" dirty="0"/>
              <a:t>실행 결과</a:t>
            </a: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EF88A550-42C4-4452-8D79-6ACD49381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16" y="1541833"/>
            <a:ext cx="6784717" cy="51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1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1AB1D-6378-0E43-842D-914DCF78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실행 결과</a:t>
            </a:r>
          </a:p>
        </p:txBody>
      </p:sp>
      <p:pic>
        <p:nvPicPr>
          <p:cNvPr id="7" name="그림 6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E9EE798F-E351-46A4-AC07-971694C03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10" r="1115" b="6767"/>
          <a:stretch/>
        </p:blipFill>
        <p:spPr>
          <a:xfrm>
            <a:off x="1887224" y="1186477"/>
            <a:ext cx="8033672" cy="54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8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F302-C7B5-4C8B-B181-325A0266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906"/>
            <a:ext cx="10515600" cy="1325563"/>
          </a:xfrm>
        </p:spPr>
        <p:txBody>
          <a:bodyPr/>
          <a:lstStyle/>
          <a:p>
            <a:r>
              <a:rPr lang="ko-KR" altLang="en-US" dirty="0"/>
              <a:t>준비물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F91039D-5FD7-4832-8D58-BB16BBE55510}"/>
              </a:ext>
            </a:extLst>
          </p:cNvPr>
          <p:cNvGrpSpPr/>
          <p:nvPr/>
        </p:nvGrpSpPr>
        <p:grpSpPr>
          <a:xfrm>
            <a:off x="384844" y="2186796"/>
            <a:ext cx="11243283" cy="2952604"/>
            <a:chOff x="547483" y="3429000"/>
            <a:chExt cx="11243283" cy="2952604"/>
          </a:xfrm>
        </p:grpSpPr>
        <p:pic>
          <p:nvPicPr>
            <p:cNvPr id="5" name="그림 4" descr="회로, 전자기기이(가) 표시된 사진&#10;&#10;자동 생성된 설명">
              <a:extLst>
                <a:ext uri="{FF2B5EF4-FFF2-40B4-BE49-F238E27FC236}">
                  <a16:creationId xmlns:a16="http://schemas.microsoft.com/office/drawing/2014/main" id="{487D1B12-63FD-43E4-8737-0B304E74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73" t="10864" r="8351" b="7691"/>
            <a:stretch/>
          </p:blipFill>
          <p:spPr>
            <a:xfrm>
              <a:off x="547483" y="3429000"/>
              <a:ext cx="3148011" cy="2561347"/>
            </a:xfrm>
            <a:prstGeom prst="rect">
              <a:avLst/>
            </a:prstGeom>
          </p:spPr>
        </p:pic>
        <p:pic>
          <p:nvPicPr>
            <p:cNvPr id="6" name="그림 5" descr="실외, 하늘이(가) 표시된 사진&#10;&#10;자동 생성된 설명">
              <a:extLst>
                <a:ext uri="{FF2B5EF4-FFF2-40B4-BE49-F238E27FC236}">
                  <a16:creationId xmlns:a16="http://schemas.microsoft.com/office/drawing/2014/main" id="{0E878BFF-9DB2-4A7B-A000-B030A686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458" y="3493387"/>
              <a:ext cx="2561348" cy="2561348"/>
            </a:xfrm>
            <a:prstGeom prst="rect">
              <a:avLst/>
            </a:prstGeom>
          </p:spPr>
        </p:pic>
        <p:pic>
          <p:nvPicPr>
            <p:cNvPr id="7" name="그림 6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8142F212-8779-4198-84BF-588E0F0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613" y="3430884"/>
              <a:ext cx="2403183" cy="2403183"/>
            </a:xfrm>
            <a:prstGeom prst="rect">
              <a:avLst/>
            </a:prstGeom>
          </p:spPr>
        </p:pic>
        <p:pic>
          <p:nvPicPr>
            <p:cNvPr id="8" name="그림 7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627E79D8-1FCF-41CB-B596-0B594E7A3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083" t="24090" r="10709" b="21008"/>
            <a:stretch/>
          </p:blipFill>
          <p:spPr>
            <a:xfrm>
              <a:off x="9274856" y="3550096"/>
              <a:ext cx="2515910" cy="17661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C6AE1-80FE-43DC-B6FB-A66F60E8AFF8}"/>
                </a:ext>
              </a:extLst>
            </p:cNvPr>
            <p:cNvSpPr txBox="1"/>
            <p:nvPr/>
          </p:nvSpPr>
          <p:spPr>
            <a:xfrm>
              <a:off x="1212829" y="5990347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NodeMCU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5D0CCF-6519-4A8C-A750-5C9FF7FD35C4}"/>
                </a:ext>
              </a:extLst>
            </p:cNvPr>
            <p:cNvSpPr txBox="1"/>
            <p:nvPr/>
          </p:nvSpPr>
          <p:spPr>
            <a:xfrm>
              <a:off x="4299774" y="6012272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점프 케이블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416FBD-BB5E-4B53-A81E-CEFEE873F604}"/>
                </a:ext>
              </a:extLst>
            </p:cNvPr>
            <p:cNvSpPr txBox="1"/>
            <p:nvPr/>
          </p:nvSpPr>
          <p:spPr>
            <a:xfrm>
              <a:off x="6655087" y="5990347"/>
              <a:ext cx="2292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DHT11 </a:t>
              </a:r>
              <a:r>
                <a:rPr lang="ko-KR" altLang="en-US" dirty="0" err="1"/>
                <a:t>온습도</a:t>
              </a:r>
              <a:r>
                <a:rPr lang="ko-KR" altLang="en-US" dirty="0"/>
                <a:t> 센서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A54F94-F289-4EB4-867F-DA5C191F1760}"/>
                </a:ext>
              </a:extLst>
            </p:cNvPr>
            <p:cNvSpPr txBox="1"/>
            <p:nvPr/>
          </p:nvSpPr>
          <p:spPr>
            <a:xfrm>
              <a:off x="9643069" y="5990347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16x2 LCD </a:t>
              </a:r>
              <a:r>
                <a:rPr lang="ko-KR" altLang="en-US" dirty="0"/>
                <a:t>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628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B9D49-901C-481C-843E-14AD949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7D17-FD9E-453D-86AB-52E2A64F2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DHT11, </a:t>
            </a:r>
            <a:r>
              <a:rPr lang="en-US" altLang="ko-KR" dirty="0" err="1"/>
              <a:t>NodeMCU</a:t>
            </a:r>
            <a:r>
              <a:rPr lang="ko-KR" altLang="en-US" dirty="0"/>
              <a:t>를 사용하여 온습도를 </a:t>
            </a:r>
            <a:r>
              <a:rPr lang="en-US" altLang="ko-KR" dirty="0"/>
              <a:t>Serial Monitor</a:t>
            </a:r>
            <a:r>
              <a:rPr lang="ko-KR" altLang="en-US" dirty="0"/>
              <a:t>와 </a:t>
            </a:r>
            <a:r>
              <a:rPr lang="en-US" altLang="ko-KR" dirty="0"/>
              <a:t>Serial </a:t>
            </a:r>
            <a:r>
              <a:rPr lang="en-US" altLang="ko-KR" dirty="0" err="1"/>
              <a:t>Ploter</a:t>
            </a:r>
            <a:r>
              <a:rPr lang="ko-KR" altLang="en-US" dirty="0"/>
              <a:t>로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DHT11, LCD,</a:t>
            </a:r>
            <a:r>
              <a:rPr lang="ko-KR" altLang="en-US" dirty="0"/>
              <a:t> </a:t>
            </a:r>
            <a:r>
              <a:rPr lang="en-US" altLang="ko-KR" dirty="0" err="1"/>
              <a:t>NodeMCU</a:t>
            </a:r>
            <a:r>
              <a:rPr lang="ko-KR" altLang="en-US" dirty="0"/>
              <a:t>를 사용하여 온습도를 </a:t>
            </a:r>
            <a:r>
              <a:rPr lang="en-US" altLang="ko-KR" dirty="0"/>
              <a:t>LCD</a:t>
            </a:r>
            <a:r>
              <a:rPr lang="ko-KR" altLang="en-US" dirty="0"/>
              <a:t>에 </a:t>
            </a:r>
            <a:r>
              <a:rPr lang="ko-KR" altLang="en-US" dirty="0" err="1"/>
              <a:t>출력하시오</a:t>
            </a:r>
            <a:r>
              <a:rPr lang="en-US" altLang="ko-KR" dirty="0"/>
              <a:t>. </a:t>
            </a:r>
            <a:r>
              <a:rPr lang="ko-KR" altLang="en-US" dirty="0"/>
              <a:t>온습도를 </a:t>
            </a:r>
            <a:r>
              <a:rPr lang="en-US" altLang="ko-KR" dirty="0"/>
              <a:t>Serial Monitor</a:t>
            </a:r>
            <a:r>
              <a:rPr lang="ko-KR" altLang="en-US" dirty="0"/>
              <a:t>에도 동시에 출력하다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I2C Scanner </a:t>
            </a:r>
            <a:r>
              <a:rPr lang="ko-KR" altLang="en-US" dirty="0"/>
              <a:t>코드를 실행하여 자신의 </a:t>
            </a:r>
            <a:r>
              <a:rPr lang="en-US" altLang="ko-KR" dirty="0" err="1"/>
              <a:t>NodeMCU</a:t>
            </a:r>
            <a:r>
              <a:rPr lang="ko-KR" altLang="en-US" dirty="0"/>
              <a:t>에 있는 </a:t>
            </a:r>
            <a:r>
              <a:rPr lang="en-US" altLang="ko-KR" dirty="0"/>
              <a:t>I2C </a:t>
            </a:r>
            <a:r>
              <a:rPr lang="ko-KR" altLang="en-US" dirty="0"/>
              <a:t>장치</a:t>
            </a:r>
            <a:r>
              <a:rPr lang="en-US" altLang="ko-KR" dirty="0"/>
              <a:t>(LCD</a:t>
            </a:r>
            <a:r>
              <a:rPr lang="ko-KR" altLang="en-US" dirty="0"/>
              <a:t> 모듈</a:t>
            </a:r>
            <a:r>
              <a:rPr lang="en-US" altLang="ko-KR" dirty="0"/>
              <a:t>)</a:t>
            </a:r>
            <a:r>
              <a:rPr lang="ko-KR" altLang="en-US" dirty="0"/>
              <a:t>의 주소를 </a:t>
            </a:r>
            <a:r>
              <a:rPr lang="ko-KR" altLang="en-US" dirty="0" err="1"/>
              <a:t>찾으시오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14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F47F5-E110-4F52-96DD-95D7E2E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클라우드 플랫폼 </a:t>
            </a:r>
            <a:r>
              <a:rPr lang="en-US" altLang="ko-KR" dirty="0"/>
              <a:t>: </a:t>
            </a:r>
            <a:r>
              <a:rPr lang="en-US" altLang="ko-KR" dirty="0" err="1"/>
              <a:t>ThinkSpeak</a:t>
            </a:r>
            <a:endParaRPr lang="ko-KR" altLang="en-US" sz="3000" baseline="300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EC632D5-ADE5-4D83-897C-49620048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04" y="2467628"/>
            <a:ext cx="6041334" cy="34784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FADB2-403E-449C-A368-CAC437F912A6}"/>
              </a:ext>
            </a:extLst>
          </p:cNvPr>
          <p:cNvSpPr txBox="1"/>
          <p:nvPr/>
        </p:nvSpPr>
        <p:spPr>
          <a:xfrm>
            <a:off x="1176911" y="1690688"/>
            <a:ext cx="444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hlinkClick r:id="rId3"/>
              </a:rPr>
              <a:t>https://thingspeak.com/</a:t>
            </a:r>
            <a:endParaRPr lang="ko-KR" altLang="en-US" sz="2400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68D2E96-A5A2-42EB-8270-A3C952B03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591" y="2046780"/>
            <a:ext cx="1710965" cy="37048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238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29A64-52D4-42EB-A0E7-0F16815F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DHT11</a:t>
            </a:r>
            <a:r>
              <a:rPr lang="ko-KR" altLang="en-US" dirty="0"/>
              <a:t> </a:t>
            </a:r>
            <a:r>
              <a:rPr lang="ko-KR" altLang="en-US" dirty="0" err="1"/>
              <a:t>온습도</a:t>
            </a:r>
            <a:r>
              <a:rPr lang="ko-KR" altLang="en-US" dirty="0"/>
              <a:t> 센서 </a:t>
            </a:r>
            <a:r>
              <a:rPr lang="en-US" altLang="ko-KR" dirty="0"/>
              <a:t>Pinout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45A300-0335-42FF-8705-A8CCC76C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69" y="1981005"/>
            <a:ext cx="4762500" cy="4333875"/>
          </a:xfrm>
        </p:spPr>
      </p:pic>
    </p:spTree>
    <p:extLst>
      <p:ext uri="{BB962C8B-B14F-4D97-AF65-F5344CB8AC3E}">
        <p14:creationId xmlns:p14="http://schemas.microsoft.com/office/powerpoint/2010/main" val="1350089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D8E28-C55C-4B04-B696-63E82CBF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Fritzing</a:t>
            </a:r>
            <a:r>
              <a:rPr lang="ko-KR" altLang="en-US" dirty="0"/>
              <a:t> 회로 제작</a:t>
            </a:r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A00AF48-8714-49C5-BB18-21D29095B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" b="10654"/>
          <a:stretch/>
        </p:blipFill>
        <p:spPr>
          <a:xfrm>
            <a:off x="2570672" y="1481258"/>
            <a:ext cx="6464707" cy="5255972"/>
          </a:xfrm>
        </p:spPr>
      </p:pic>
    </p:spTree>
    <p:extLst>
      <p:ext uri="{BB962C8B-B14F-4D97-AF65-F5344CB8AC3E}">
        <p14:creationId xmlns:p14="http://schemas.microsoft.com/office/powerpoint/2010/main" val="426020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4BC56-AFD9-4FDC-B02B-FFF9BD1E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회로 구성</a:t>
            </a:r>
          </a:p>
        </p:txBody>
      </p:sp>
      <p:pic>
        <p:nvPicPr>
          <p:cNvPr id="5" name="내용 개체 틀 4" descr="회로이(가) 표시된 사진&#10;&#10;자동 생성된 설명">
            <a:extLst>
              <a:ext uri="{FF2B5EF4-FFF2-40B4-BE49-F238E27FC236}">
                <a16:creationId xmlns:a16="http://schemas.microsoft.com/office/drawing/2014/main" id="{A2182CEB-5CF8-4747-8372-0E532BEE8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64" y="1621935"/>
            <a:ext cx="6692660" cy="5019495"/>
          </a:xfrm>
        </p:spPr>
      </p:pic>
    </p:spTree>
    <p:extLst>
      <p:ext uri="{BB962C8B-B14F-4D97-AF65-F5344CB8AC3E}">
        <p14:creationId xmlns:p14="http://schemas.microsoft.com/office/powerpoint/2010/main" val="356476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D5C69-C1D7-4FCB-996F-03D793B5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2" y="-8511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</a:t>
            </a:r>
            <a:r>
              <a:rPr lang="en-US" altLang="ko-KR" dirty="0"/>
              <a:t>DHT Sensor Library </a:t>
            </a:r>
            <a:r>
              <a:rPr lang="ko-KR" altLang="en-US" dirty="0"/>
              <a:t>설치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EAD53D0B-9274-4B94-B32B-BBAC37AB1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 b="41525"/>
          <a:stretch/>
        </p:blipFill>
        <p:spPr>
          <a:xfrm>
            <a:off x="1887587" y="1730017"/>
            <a:ext cx="8082528" cy="267224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A1FC91-6542-4540-86EF-2D735583A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1" t="-48664" r="-1838" b="50175"/>
          <a:stretch/>
        </p:blipFill>
        <p:spPr>
          <a:xfrm>
            <a:off x="1769806" y="2320513"/>
            <a:ext cx="8318091" cy="4453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DBBF10-C7B8-44F5-B178-1B565FCD6CA9}"/>
              </a:ext>
            </a:extLst>
          </p:cNvPr>
          <p:cNvSpPr txBox="1"/>
          <p:nvPr/>
        </p:nvSpPr>
        <p:spPr>
          <a:xfrm>
            <a:off x="953729" y="1085842"/>
            <a:ext cx="8326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상단 메뉴</a:t>
            </a:r>
            <a:r>
              <a:rPr lang="en-US" altLang="ko-KR" sz="2000" dirty="0"/>
              <a:t> -&gt; </a:t>
            </a:r>
            <a:r>
              <a:rPr lang="ko-KR" altLang="en-US" sz="2000" dirty="0"/>
              <a:t>스케치</a:t>
            </a:r>
            <a:r>
              <a:rPr lang="en-US" altLang="ko-KR" sz="2000" dirty="0"/>
              <a:t> -&gt; </a:t>
            </a:r>
            <a:r>
              <a:rPr lang="ko-KR" altLang="en-US" sz="2000" dirty="0"/>
              <a:t>라이브러리 포함하기</a:t>
            </a:r>
            <a:r>
              <a:rPr lang="en-US" altLang="ko-KR" sz="2000" dirty="0"/>
              <a:t> -&gt; </a:t>
            </a:r>
            <a:r>
              <a:rPr lang="ko-KR" altLang="en-US" sz="2000" dirty="0"/>
              <a:t>라이브러리 관리</a:t>
            </a:r>
            <a:r>
              <a:rPr lang="en-US" altLang="ko-KR" sz="2000" dirty="0"/>
              <a:t>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501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D5C69-C1D7-4FCB-996F-03D793B5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2" y="-85112"/>
            <a:ext cx="10515600" cy="1325563"/>
          </a:xfrm>
        </p:spPr>
        <p:txBody>
          <a:bodyPr/>
          <a:lstStyle/>
          <a:p>
            <a:r>
              <a:rPr lang="en-US" altLang="ko-KR" dirty="0"/>
              <a:t>Adafruit Unified Sensor Library </a:t>
            </a:r>
            <a:r>
              <a:rPr lang="ko-KR" altLang="en-US" dirty="0"/>
              <a:t>설치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BF10-C7B8-44F5-B178-1B565FCD6CA9}"/>
              </a:ext>
            </a:extLst>
          </p:cNvPr>
          <p:cNvSpPr txBox="1"/>
          <p:nvPr/>
        </p:nvSpPr>
        <p:spPr>
          <a:xfrm>
            <a:off x="953729" y="1085842"/>
            <a:ext cx="847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상단 메뉴</a:t>
            </a:r>
            <a:r>
              <a:rPr lang="en-US" altLang="ko-KR" sz="2000" dirty="0"/>
              <a:t> -&gt; </a:t>
            </a:r>
            <a:r>
              <a:rPr lang="ko-KR" altLang="en-US" sz="2000" dirty="0"/>
              <a:t>스케치</a:t>
            </a:r>
            <a:r>
              <a:rPr lang="en-US" altLang="ko-KR" sz="2000" dirty="0"/>
              <a:t> -&gt; </a:t>
            </a:r>
            <a:r>
              <a:rPr lang="ko-KR" altLang="en-US" sz="2000" dirty="0"/>
              <a:t>라이브러리 포함하기</a:t>
            </a:r>
            <a:r>
              <a:rPr lang="en-US" altLang="ko-KR" sz="2000" dirty="0"/>
              <a:t> -&gt; </a:t>
            </a:r>
            <a:r>
              <a:rPr lang="ko-KR" altLang="en-US" sz="2000" dirty="0"/>
              <a:t>라이브러리 관리</a:t>
            </a:r>
            <a:r>
              <a:rPr lang="en-US" altLang="ko-KR" sz="2000" dirty="0"/>
              <a:t>  </a:t>
            </a:r>
            <a:endParaRPr lang="ko-KR" altLang="en-US" sz="2000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C0B947E-DB27-4D44-987C-33844D5C3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09" y="1811261"/>
            <a:ext cx="8318312" cy="4687862"/>
          </a:xfrm>
        </p:spPr>
      </p:pic>
    </p:spTree>
    <p:extLst>
      <p:ext uri="{BB962C8B-B14F-4D97-AF65-F5344CB8AC3E}">
        <p14:creationId xmlns:p14="http://schemas.microsoft.com/office/powerpoint/2010/main" val="413989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4F7D8-9F06-4533-8E3E-78979201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95" y="42032"/>
            <a:ext cx="10515600" cy="77747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스케치 코드 작성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51F347D-6509-4F83-822D-79A25F5C2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04" y="831350"/>
            <a:ext cx="5911851" cy="5996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986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5B14A-00A3-4B8C-A02C-AA546767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1" y="44314"/>
            <a:ext cx="10515600" cy="1016735"/>
          </a:xfrm>
        </p:spPr>
        <p:txBody>
          <a:bodyPr/>
          <a:lstStyle/>
          <a:p>
            <a:r>
              <a:rPr lang="ko-KR" altLang="en-US" dirty="0"/>
              <a:t>센서 데이터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72238-8DF7-4C63-8F57-07A8A9E67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-1003" r="41839" b="11848"/>
          <a:stretch/>
        </p:blipFill>
        <p:spPr>
          <a:xfrm>
            <a:off x="7597833" y="132291"/>
            <a:ext cx="3136490" cy="6114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 descr="텍스트, 앉아있는, 하얀색이(가) 표시된 사진&#10;&#10;자동 생성된 설명">
            <a:extLst>
              <a:ext uri="{FF2B5EF4-FFF2-40B4-BE49-F238E27FC236}">
                <a16:creationId xmlns:a16="http://schemas.microsoft.com/office/drawing/2014/main" id="{E004D1F5-35BA-4D5F-B958-71DB049C0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77" y="1690688"/>
            <a:ext cx="4829592" cy="4460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DF1C7-80D0-4BE9-BF16-775F6BD5ACE5}"/>
              </a:ext>
            </a:extLst>
          </p:cNvPr>
          <p:cNvSpPr txBox="1"/>
          <p:nvPr/>
        </p:nvSpPr>
        <p:spPr>
          <a:xfrm>
            <a:off x="2587925" y="6308209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시리얼 플로터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846FE-026E-454A-99BE-E2A13C00F8D7}"/>
              </a:ext>
            </a:extLst>
          </p:cNvPr>
          <p:cNvSpPr txBox="1"/>
          <p:nvPr/>
        </p:nvSpPr>
        <p:spPr>
          <a:xfrm>
            <a:off x="8096714" y="6379441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시리얼 모니터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50F4-5B31-49D8-ACA8-F5AF1D8BD8C2}"/>
              </a:ext>
            </a:extLst>
          </p:cNvPr>
          <p:cNvSpPr txBox="1"/>
          <p:nvPr/>
        </p:nvSpPr>
        <p:spPr>
          <a:xfrm>
            <a:off x="645886" y="1058038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상단 메인 메뉴 </a:t>
            </a:r>
            <a:r>
              <a:rPr lang="en-US" altLang="ko-KR" dirty="0"/>
              <a:t>-&gt; </a:t>
            </a:r>
            <a:r>
              <a:rPr lang="ko-KR" altLang="en-US" dirty="0"/>
              <a:t>툴 </a:t>
            </a:r>
            <a:r>
              <a:rPr lang="en-US" altLang="ko-KR" dirty="0"/>
              <a:t>&gt; </a:t>
            </a:r>
            <a:r>
              <a:rPr lang="ko-KR" altLang="en-US" dirty="0"/>
              <a:t>시리얼 모니터</a:t>
            </a:r>
            <a:r>
              <a:rPr lang="en-US" altLang="ko-KR" dirty="0"/>
              <a:t>/ </a:t>
            </a:r>
            <a:r>
              <a:rPr lang="ko-KR" altLang="en-US" dirty="0"/>
              <a:t>시리얼 플로터</a:t>
            </a:r>
          </a:p>
        </p:txBody>
      </p:sp>
    </p:spTree>
    <p:extLst>
      <p:ext uri="{BB962C8B-B14F-4D97-AF65-F5344CB8AC3E}">
        <p14:creationId xmlns:p14="http://schemas.microsoft.com/office/powerpoint/2010/main" val="144239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F0D8D9-7A0F-4BFE-B6A4-7FDCA0C6BA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57DBCA-05B6-40CF-898A-5BCD658250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334A8-484E-4FE3-B61F-89B3BD5A9B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488</Words>
  <Application>Microsoft Office PowerPoint</Application>
  <PresentationFormat>와이드스크린</PresentationFormat>
  <Paragraphs>97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Courier New</vt:lpstr>
      <vt:lpstr>Office 테마</vt:lpstr>
      <vt:lpstr>NodeMCU에서  온습도 센서(DHT1) 측정하기</vt:lpstr>
      <vt:lpstr>준비물</vt:lpstr>
      <vt:lpstr>DHT11 온습도 센서 Pinout</vt:lpstr>
      <vt:lpstr>Fritzing 회로 제작</vt:lpstr>
      <vt:lpstr>실제 회로 구성</vt:lpstr>
      <vt:lpstr>온습도센서 DHT Sensor Library 설치(1)</vt:lpstr>
      <vt:lpstr>Adafruit Unified Sensor Library 설치(2)</vt:lpstr>
      <vt:lpstr>스케치 코드 작성</vt:lpstr>
      <vt:lpstr>센서 데이터 출력</vt:lpstr>
      <vt:lpstr>16x2 I2C LCD 디스플레이 출력</vt:lpstr>
      <vt:lpstr>OLED 디스플레이 </vt:lpstr>
      <vt:lpstr>아두이노 I2C 통신</vt:lpstr>
      <vt:lpstr>LCD I2C Pin 연결  </vt:lpstr>
      <vt:lpstr>Fritzing 회로 구성</vt:lpstr>
      <vt:lpstr>LiquidCrystal-I2C-library 설치 </vt:lpstr>
      <vt:lpstr>스케치 작성</vt:lpstr>
      <vt:lpstr>I2C Scanner</vt:lpstr>
      <vt:lpstr>I2C Scanner  실행 결과</vt:lpstr>
      <vt:lpstr>실행 결과</vt:lpstr>
      <vt:lpstr>실습 과제</vt:lpstr>
      <vt:lpstr>IoT 클라우드 플랫폼 : ThinkSpeak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Hyun</dc:creator>
  <cp:lastModifiedBy>Kim Jong Hyun</cp:lastModifiedBy>
  <cp:revision>1</cp:revision>
  <dcterms:created xsi:type="dcterms:W3CDTF">2020-05-10T02:53:25Z</dcterms:created>
  <dcterms:modified xsi:type="dcterms:W3CDTF">2020-05-12T01:32:44Z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